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x="12192000" cy="6858000"/>
  <p:notesSz cx="6858000" cy="9144000"/>
  <p:defaultTextStyle>
    <a:defPPr>
      <a:defRPr lang="en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16EC9F-957D-3F36-A81D-3D3A44264964}" v="3" dt="2024-03-07T16:22:04.848"/>
    <p1510:client id="{4CB8EC0A-D54C-4485-BF8F-2581EE28EB92}" v="24" dt="2024-03-07T16:16:36.575"/>
    <p1510:client id="{51C51099-369B-3068-371E-1F9D652CFD60}" v="26" dt="2024-03-07T16:12:20.554"/>
    <p1510:client id="{7795327B-2C50-7D78-C0A3-8BE087EED967}" v="9" dt="2024-03-07T16:20:05.563"/>
    <p1510:client id="{9DBF1AD7-B863-DC4A-DF69-9711150C1B9A}" v="59" dt="2024-03-08T14:38:16.045"/>
    <p1510:client id="{E6E24882-F368-4A9F-B655-88108C562C44}" v="5" dt="2024-03-07T16:21:11.1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lad Abassi | JIC" userId="S::abassi@jic.cz::6c16ad4c-9d07-409c-a9af-98c11987dc11" providerId="AD" clId="Web-{51C51099-369B-3068-371E-1F9D652CFD60}"/>
    <pc:docChg chg="addSld delSld modSld">
      <pc:chgData name="Milad Abassi | JIC" userId="S::abassi@jic.cz::6c16ad4c-9d07-409c-a9af-98c11987dc11" providerId="AD" clId="Web-{51C51099-369B-3068-371E-1F9D652CFD60}" dt="2024-03-07T16:12:20.554" v="23"/>
      <pc:docMkLst>
        <pc:docMk/>
      </pc:docMkLst>
      <pc:sldChg chg="addSp delSp modSp new">
        <pc:chgData name="Milad Abassi | JIC" userId="S::abassi@jic.cz::6c16ad4c-9d07-409c-a9af-98c11987dc11" providerId="AD" clId="Web-{51C51099-369B-3068-371E-1F9D652CFD60}" dt="2024-03-07T16:11:14.474" v="13"/>
        <pc:sldMkLst>
          <pc:docMk/>
          <pc:sldMk cId="3858277630" sldId="256"/>
        </pc:sldMkLst>
        <pc:spChg chg="del">
          <ac:chgData name="Milad Abassi | JIC" userId="S::abassi@jic.cz::6c16ad4c-9d07-409c-a9af-98c11987dc11" providerId="AD" clId="Web-{51C51099-369B-3068-371E-1F9D652CFD60}" dt="2024-03-07T16:10:32.582" v="11"/>
          <ac:spMkLst>
            <pc:docMk/>
            <pc:sldMk cId="3858277630" sldId="256"/>
            <ac:spMk id="2" creationId="{5652C10E-6346-E6E6-83C6-6DE0FA8364BF}"/>
          </ac:spMkLst>
        </pc:spChg>
        <pc:spChg chg="del">
          <ac:chgData name="Milad Abassi | JIC" userId="S::abassi@jic.cz::6c16ad4c-9d07-409c-a9af-98c11987dc11" providerId="AD" clId="Web-{51C51099-369B-3068-371E-1F9D652CFD60}" dt="2024-03-07T16:11:12.849" v="12"/>
          <ac:spMkLst>
            <pc:docMk/>
            <pc:sldMk cId="3858277630" sldId="256"/>
            <ac:spMk id="3" creationId="{8A9C3067-B6CF-76CC-69C5-E833DECFC272}"/>
          </ac:spMkLst>
        </pc:spChg>
        <pc:picChg chg="add mod">
          <ac:chgData name="Milad Abassi | JIC" userId="S::abassi@jic.cz::6c16ad4c-9d07-409c-a9af-98c11987dc11" providerId="AD" clId="Web-{51C51099-369B-3068-371E-1F9D652CFD60}" dt="2024-03-07T16:11:14.474" v="13"/>
          <ac:picMkLst>
            <pc:docMk/>
            <pc:sldMk cId="3858277630" sldId="256"/>
            <ac:picMk id="4" creationId="{A1B51263-FDC5-7A01-F701-55608D58EB6B}"/>
          </ac:picMkLst>
        </pc:picChg>
      </pc:sldChg>
      <pc:sldChg chg="del">
        <pc:chgData name="Milad Abassi | JIC" userId="S::abassi@jic.cz::6c16ad4c-9d07-409c-a9af-98c11987dc11" providerId="AD" clId="Web-{51C51099-369B-3068-371E-1F9D652CFD60}" dt="2024-03-07T16:10:25.769" v="9"/>
        <pc:sldMkLst>
          <pc:docMk/>
          <pc:sldMk cId="4187875350" sldId="256"/>
        </pc:sldMkLst>
      </pc:sldChg>
      <pc:sldChg chg="del">
        <pc:chgData name="Milad Abassi | JIC" userId="S::abassi@jic.cz::6c16ad4c-9d07-409c-a9af-98c11987dc11" providerId="AD" clId="Web-{51C51099-369B-3068-371E-1F9D652CFD60}" dt="2024-03-07T16:10:25.769" v="5"/>
        <pc:sldMkLst>
          <pc:docMk/>
          <pc:sldMk cId="28518657" sldId="257"/>
        </pc:sldMkLst>
      </pc:sldChg>
      <pc:sldChg chg="addSp modSp new mod setBg">
        <pc:chgData name="Milad Abassi | JIC" userId="S::abassi@jic.cz::6c16ad4c-9d07-409c-a9af-98c11987dc11" providerId="AD" clId="Web-{51C51099-369B-3068-371E-1F9D652CFD60}" dt="2024-03-07T16:12:20.554" v="23"/>
        <pc:sldMkLst>
          <pc:docMk/>
          <pc:sldMk cId="545330967" sldId="257"/>
        </pc:sldMkLst>
        <pc:spChg chg="add">
          <ac:chgData name="Milad Abassi | JIC" userId="S::abassi@jic.cz::6c16ad4c-9d07-409c-a9af-98c11987dc11" providerId="AD" clId="Web-{51C51099-369B-3068-371E-1F9D652CFD60}" dt="2024-03-07T16:12:20.554" v="23"/>
          <ac:spMkLst>
            <pc:docMk/>
            <pc:sldMk cId="545330967" sldId="257"/>
            <ac:spMk id="7" creationId="{42A4FC2C-047E-45A5-965D-8E1E3BF09BC6}"/>
          </ac:spMkLst>
        </pc:spChg>
        <pc:picChg chg="add mod">
          <ac:chgData name="Milad Abassi | JIC" userId="S::abassi@jic.cz::6c16ad4c-9d07-409c-a9af-98c11987dc11" providerId="AD" clId="Web-{51C51099-369B-3068-371E-1F9D652CFD60}" dt="2024-03-07T16:12:20.554" v="23"/>
          <ac:picMkLst>
            <pc:docMk/>
            <pc:sldMk cId="545330967" sldId="257"/>
            <ac:picMk id="2" creationId="{28760678-00AF-855B-C8AE-59AC134DF857}"/>
          </ac:picMkLst>
        </pc:picChg>
      </pc:sldChg>
      <pc:sldChg chg="new del">
        <pc:chgData name="Milad Abassi | JIC" userId="S::abassi@jic.cz::6c16ad4c-9d07-409c-a9af-98c11987dc11" providerId="AD" clId="Web-{51C51099-369B-3068-371E-1F9D652CFD60}" dt="2024-03-07T16:11:24.084" v="15"/>
        <pc:sldMkLst>
          <pc:docMk/>
          <pc:sldMk cId="795740619" sldId="257"/>
        </pc:sldMkLst>
      </pc:sldChg>
      <pc:sldChg chg="add replId">
        <pc:chgData name="Milad Abassi | JIC" userId="S::abassi@jic.cz::6c16ad4c-9d07-409c-a9af-98c11987dc11" providerId="AD" clId="Web-{51C51099-369B-3068-371E-1F9D652CFD60}" dt="2024-03-07T16:11:29.381" v="17"/>
        <pc:sldMkLst>
          <pc:docMk/>
          <pc:sldMk cId="200899803" sldId="258"/>
        </pc:sldMkLst>
      </pc:sldChg>
      <pc:sldChg chg="del">
        <pc:chgData name="Milad Abassi | JIC" userId="S::abassi@jic.cz::6c16ad4c-9d07-409c-a9af-98c11987dc11" providerId="AD" clId="Web-{51C51099-369B-3068-371E-1F9D652CFD60}" dt="2024-03-07T16:10:25.769" v="7"/>
        <pc:sldMkLst>
          <pc:docMk/>
          <pc:sldMk cId="811012762" sldId="258"/>
        </pc:sldMkLst>
      </pc:sldChg>
      <pc:sldChg chg="del">
        <pc:chgData name="Milad Abassi | JIC" userId="S::abassi@jic.cz::6c16ad4c-9d07-409c-a9af-98c11987dc11" providerId="AD" clId="Web-{51C51099-369B-3068-371E-1F9D652CFD60}" dt="2024-03-07T16:10:25.769" v="4"/>
        <pc:sldMkLst>
          <pc:docMk/>
          <pc:sldMk cId="2804805617" sldId="259"/>
        </pc:sldMkLst>
      </pc:sldChg>
      <pc:sldChg chg="add replId">
        <pc:chgData name="Milad Abassi | JIC" userId="S::abassi@jic.cz::6c16ad4c-9d07-409c-a9af-98c11987dc11" providerId="AD" clId="Web-{51C51099-369B-3068-371E-1F9D652CFD60}" dt="2024-03-07T16:11:29.693" v="18"/>
        <pc:sldMkLst>
          <pc:docMk/>
          <pc:sldMk cId="4262699497" sldId="259"/>
        </pc:sldMkLst>
      </pc:sldChg>
      <pc:sldChg chg="add replId">
        <pc:chgData name="Milad Abassi | JIC" userId="S::abassi@jic.cz::6c16ad4c-9d07-409c-a9af-98c11987dc11" providerId="AD" clId="Web-{51C51099-369B-3068-371E-1F9D652CFD60}" dt="2024-03-07T16:11:30.115" v="19"/>
        <pc:sldMkLst>
          <pc:docMk/>
          <pc:sldMk cId="1111152748" sldId="260"/>
        </pc:sldMkLst>
      </pc:sldChg>
      <pc:sldChg chg="del">
        <pc:chgData name="Milad Abassi | JIC" userId="S::abassi@jic.cz::6c16ad4c-9d07-409c-a9af-98c11987dc11" providerId="AD" clId="Web-{51C51099-369B-3068-371E-1F9D652CFD60}" dt="2024-03-07T16:10:25.753" v="2"/>
        <pc:sldMkLst>
          <pc:docMk/>
          <pc:sldMk cId="2583272140" sldId="260"/>
        </pc:sldMkLst>
      </pc:sldChg>
      <pc:sldChg chg="del">
        <pc:chgData name="Milad Abassi | JIC" userId="S::abassi@jic.cz::6c16ad4c-9d07-409c-a9af-98c11987dc11" providerId="AD" clId="Web-{51C51099-369B-3068-371E-1F9D652CFD60}" dt="2024-03-07T16:10:25.753" v="3"/>
        <pc:sldMkLst>
          <pc:docMk/>
          <pc:sldMk cId="2512804625" sldId="261"/>
        </pc:sldMkLst>
      </pc:sldChg>
      <pc:sldChg chg="add replId">
        <pc:chgData name="Milad Abassi | JIC" userId="S::abassi@jic.cz::6c16ad4c-9d07-409c-a9af-98c11987dc11" providerId="AD" clId="Web-{51C51099-369B-3068-371E-1F9D652CFD60}" dt="2024-03-07T16:11:30.975" v="20"/>
        <pc:sldMkLst>
          <pc:docMk/>
          <pc:sldMk cId="3064141394" sldId="261"/>
        </pc:sldMkLst>
      </pc:sldChg>
      <pc:sldChg chg="del">
        <pc:chgData name="Milad Abassi | JIC" userId="S::abassi@jic.cz::6c16ad4c-9d07-409c-a9af-98c11987dc11" providerId="AD" clId="Web-{51C51099-369B-3068-371E-1F9D652CFD60}" dt="2024-03-07T16:10:25.753" v="1"/>
        <pc:sldMkLst>
          <pc:docMk/>
          <pc:sldMk cId="1911280635" sldId="262"/>
        </pc:sldMkLst>
      </pc:sldChg>
      <pc:sldChg chg="add replId">
        <pc:chgData name="Milad Abassi | JIC" userId="S::abassi@jic.cz::6c16ad4c-9d07-409c-a9af-98c11987dc11" providerId="AD" clId="Web-{51C51099-369B-3068-371E-1F9D652CFD60}" dt="2024-03-07T16:11:31.381" v="21"/>
        <pc:sldMkLst>
          <pc:docMk/>
          <pc:sldMk cId="3008293901" sldId="262"/>
        </pc:sldMkLst>
      </pc:sldChg>
      <pc:sldChg chg="del">
        <pc:chgData name="Milad Abassi | JIC" userId="S::abassi@jic.cz::6c16ad4c-9d07-409c-a9af-98c11987dc11" providerId="AD" clId="Web-{51C51099-369B-3068-371E-1F9D652CFD60}" dt="2024-03-07T16:10:25.753" v="0"/>
        <pc:sldMkLst>
          <pc:docMk/>
          <pc:sldMk cId="1216353493" sldId="263"/>
        </pc:sldMkLst>
      </pc:sldChg>
      <pc:sldChg chg="del">
        <pc:chgData name="Milad Abassi | JIC" userId="S::abassi@jic.cz::6c16ad4c-9d07-409c-a9af-98c11987dc11" providerId="AD" clId="Web-{51C51099-369B-3068-371E-1F9D652CFD60}" dt="2024-03-07T16:10:25.769" v="8"/>
        <pc:sldMkLst>
          <pc:docMk/>
          <pc:sldMk cId="1229628637" sldId="264"/>
        </pc:sldMkLst>
      </pc:sldChg>
      <pc:sldChg chg="del">
        <pc:chgData name="Milad Abassi | JIC" userId="S::abassi@jic.cz::6c16ad4c-9d07-409c-a9af-98c11987dc11" providerId="AD" clId="Web-{51C51099-369B-3068-371E-1F9D652CFD60}" dt="2024-03-07T16:10:25.769" v="6"/>
        <pc:sldMkLst>
          <pc:docMk/>
          <pc:sldMk cId="1948682322" sldId="265"/>
        </pc:sldMkLst>
      </pc:sldChg>
    </pc:docChg>
  </pc:docChgLst>
  <pc:docChgLst>
    <pc:chgData name="Milad Abassi | JIC" userId="S::abassi@jic.cz::6c16ad4c-9d07-409c-a9af-98c11987dc11" providerId="AD" clId="Web-{E6E24882-F368-4A9F-B655-88108C562C44}"/>
    <pc:docChg chg="modSld">
      <pc:chgData name="Milad Abassi | JIC" userId="S::abassi@jic.cz::6c16ad4c-9d07-409c-a9af-98c11987dc11" providerId="AD" clId="Web-{E6E24882-F368-4A9F-B655-88108C562C44}" dt="2024-03-07T16:21:12.836" v="3"/>
      <pc:docMkLst>
        <pc:docMk/>
      </pc:docMkLst>
      <pc:sldChg chg="addSp modSp mod setBg">
        <pc:chgData name="Milad Abassi | JIC" userId="S::abassi@jic.cz::6c16ad4c-9d07-409c-a9af-98c11987dc11" providerId="AD" clId="Web-{E6E24882-F368-4A9F-B655-88108C562C44}" dt="2024-03-07T16:20:38.646" v="1"/>
        <pc:sldMkLst>
          <pc:docMk/>
          <pc:sldMk cId="68966368" sldId="268"/>
        </pc:sldMkLst>
        <pc:spChg chg="add">
          <ac:chgData name="Milad Abassi | JIC" userId="S::abassi@jic.cz::6c16ad4c-9d07-409c-a9af-98c11987dc11" providerId="AD" clId="Web-{E6E24882-F368-4A9F-B655-88108C562C44}" dt="2024-03-07T16:20:38.646" v="1"/>
          <ac:spMkLst>
            <pc:docMk/>
            <pc:sldMk cId="68966368" sldId="268"/>
            <ac:spMk id="7" creationId="{42A4FC2C-047E-45A5-965D-8E1E3BF09BC6}"/>
          </ac:spMkLst>
        </pc:spChg>
        <pc:picChg chg="add mod">
          <ac:chgData name="Milad Abassi | JIC" userId="S::abassi@jic.cz::6c16ad4c-9d07-409c-a9af-98c11987dc11" providerId="AD" clId="Web-{E6E24882-F368-4A9F-B655-88108C562C44}" dt="2024-03-07T16:20:38.646" v="1"/>
          <ac:picMkLst>
            <pc:docMk/>
            <pc:sldMk cId="68966368" sldId="268"/>
            <ac:picMk id="2" creationId="{074C2EF9-5D91-17B6-7E9D-875C32CC6538}"/>
          </ac:picMkLst>
        </pc:picChg>
      </pc:sldChg>
      <pc:sldChg chg="addSp modSp mod setBg">
        <pc:chgData name="Milad Abassi | JIC" userId="S::abassi@jic.cz::6c16ad4c-9d07-409c-a9af-98c11987dc11" providerId="AD" clId="Web-{E6E24882-F368-4A9F-B655-88108C562C44}" dt="2024-03-07T16:21:12.836" v="3"/>
        <pc:sldMkLst>
          <pc:docMk/>
          <pc:sldMk cId="707149819" sldId="269"/>
        </pc:sldMkLst>
        <pc:spChg chg="add">
          <ac:chgData name="Milad Abassi | JIC" userId="S::abassi@jic.cz::6c16ad4c-9d07-409c-a9af-98c11987dc11" providerId="AD" clId="Web-{E6E24882-F368-4A9F-B655-88108C562C44}" dt="2024-03-07T16:21:12.836" v="3"/>
          <ac:spMkLst>
            <pc:docMk/>
            <pc:sldMk cId="707149819" sldId="269"/>
            <ac:spMk id="7" creationId="{42A4FC2C-047E-45A5-965D-8E1E3BF09BC6}"/>
          </ac:spMkLst>
        </pc:spChg>
        <pc:picChg chg="add mod">
          <ac:chgData name="Milad Abassi | JIC" userId="S::abassi@jic.cz::6c16ad4c-9d07-409c-a9af-98c11987dc11" providerId="AD" clId="Web-{E6E24882-F368-4A9F-B655-88108C562C44}" dt="2024-03-07T16:21:12.836" v="3"/>
          <ac:picMkLst>
            <pc:docMk/>
            <pc:sldMk cId="707149819" sldId="269"/>
            <ac:picMk id="2" creationId="{40A4D8B6-B61B-A510-2289-05D1799F3449}"/>
          </ac:picMkLst>
        </pc:picChg>
      </pc:sldChg>
    </pc:docChg>
  </pc:docChgLst>
  <pc:docChgLst>
    <pc:chgData name="Milad Abassi | JIC" userId="S::abassi@jic.cz::6c16ad4c-9d07-409c-a9af-98c11987dc11" providerId="AD" clId="Web-{0D16EC9F-957D-3F36-A81D-3D3A44264964}"/>
    <pc:docChg chg="modSld">
      <pc:chgData name="Milad Abassi | JIC" userId="S::abassi@jic.cz::6c16ad4c-9d07-409c-a9af-98c11987dc11" providerId="AD" clId="Web-{0D16EC9F-957D-3F36-A81D-3D3A44264964}" dt="2024-03-07T16:22:04.848" v="1"/>
      <pc:docMkLst>
        <pc:docMk/>
      </pc:docMkLst>
      <pc:sldChg chg="addSp modSp mod setBg">
        <pc:chgData name="Milad Abassi | JIC" userId="S::abassi@jic.cz::6c16ad4c-9d07-409c-a9af-98c11987dc11" providerId="AD" clId="Web-{0D16EC9F-957D-3F36-A81D-3D3A44264964}" dt="2024-03-07T16:22:04.848" v="1"/>
        <pc:sldMkLst>
          <pc:docMk/>
          <pc:sldMk cId="2147799221" sldId="270"/>
        </pc:sldMkLst>
        <pc:spChg chg="add">
          <ac:chgData name="Milad Abassi | JIC" userId="S::abassi@jic.cz::6c16ad4c-9d07-409c-a9af-98c11987dc11" providerId="AD" clId="Web-{0D16EC9F-957D-3F36-A81D-3D3A44264964}" dt="2024-03-07T16:22:04.848" v="1"/>
          <ac:spMkLst>
            <pc:docMk/>
            <pc:sldMk cId="2147799221" sldId="270"/>
            <ac:spMk id="7" creationId="{42A4FC2C-047E-45A5-965D-8E1E3BF09BC6}"/>
          </ac:spMkLst>
        </pc:spChg>
        <pc:picChg chg="add mod">
          <ac:chgData name="Milad Abassi | JIC" userId="S::abassi@jic.cz::6c16ad4c-9d07-409c-a9af-98c11987dc11" providerId="AD" clId="Web-{0D16EC9F-957D-3F36-A81D-3D3A44264964}" dt="2024-03-07T16:22:04.848" v="1"/>
          <ac:picMkLst>
            <pc:docMk/>
            <pc:sldMk cId="2147799221" sldId="270"/>
            <ac:picMk id="2" creationId="{3E76AA1F-C7DC-27A7-708D-281921537009}"/>
          </ac:picMkLst>
        </pc:picChg>
      </pc:sldChg>
    </pc:docChg>
  </pc:docChgLst>
  <pc:docChgLst>
    <pc:chgData name="Milad Abassi | JIC" userId="S::abassi@jic.cz::6c16ad4c-9d07-409c-a9af-98c11987dc11" providerId="AD" clId="Web-{4CB8EC0A-D54C-4485-BF8F-2581EE28EB92}"/>
    <pc:docChg chg="addSld modSld">
      <pc:chgData name="Milad Abassi | JIC" userId="S::abassi@jic.cz::6c16ad4c-9d07-409c-a9af-98c11987dc11" providerId="AD" clId="Web-{4CB8EC0A-D54C-4485-BF8F-2581EE28EB92}" dt="2024-03-07T16:16:37.528" v="21"/>
      <pc:docMkLst>
        <pc:docMk/>
      </pc:docMkLst>
      <pc:sldChg chg="addSp modSp mod setBg">
        <pc:chgData name="Milad Abassi | JIC" userId="S::abassi@jic.cz::6c16ad4c-9d07-409c-a9af-98c11987dc11" providerId="AD" clId="Web-{4CB8EC0A-D54C-4485-BF8F-2581EE28EB92}" dt="2024-03-07T16:13:08.663" v="1"/>
        <pc:sldMkLst>
          <pc:docMk/>
          <pc:sldMk cId="200899803" sldId="258"/>
        </pc:sldMkLst>
        <pc:spChg chg="add">
          <ac:chgData name="Milad Abassi | JIC" userId="S::abassi@jic.cz::6c16ad4c-9d07-409c-a9af-98c11987dc11" providerId="AD" clId="Web-{4CB8EC0A-D54C-4485-BF8F-2581EE28EB92}" dt="2024-03-07T16:13:08.663" v="1"/>
          <ac:spMkLst>
            <pc:docMk/>
            <pc:sldMk cId="200899803" sldId="258"/>
            <ac:spMk id="7" creationId="{42A4FC2C-047E-45A5-965D-8E1E3BF09BC6}"/>
          </ac:spMkLst>
        </pc:spChg>
        <pc:picChg chg="add mod">
          <ac:chgData name="Milad Abassi | JIC" userId="S::abassi@jic.cz::6c16ad4c-9d07-409c-a9af-98c11987dc11" providerId="AD" clId="Web-{4CB8EC0A-D54C-4485-BF8F-2581EE28EB92}" dt="2024-03-07T16:13:08.663" v="1"/>
          <ac:picMkLst>
            <pc:docMk/>
            <pc:sldMk cId="200899803" sldId="258"/>
            <ac:picMk id="2" creationId="{3367DBF4-2267-B877-F3C9-21981831C32D}"/>
          </ac:picMkLst>
        </pc:picChg>
      </pc:sldChg>
      <pc:sldChg chg="addSp modSp mod setBg">
        <pc:chgData name="Milad Abassi | JIC" userId="S::abassi@jic.cz::6c16ad4c-9d07-409c-a9af-98c11987dc11" providerId="AD" clId="Web-{4CB8EC0A-D54C-4485-BF8F-2581EE28EB92}" dt="2024-03-07T16:13:45.055" v="3"/>
        <pc:sldMkLst>
          <pc:docMk/>
          <pc:sldMk cId="4262699497" sldId="259"/>
        </pc:sldMkLst>
        <pc:spChg chg="add">
          <ac:chgData name="Milad Abassi | JIC" userId="S::abassi@jic.cz::6c16ad4c-9d07-409c-a9af-98c11987dc11" providerId="AD" clId="Web-{4CB8EC0A-D54C-4485-BF8F-2581EE28EB92}" dt="2024-03-07T16:13:45.055" v="3"/>
          <ac:spMkLst>
            <pc:docMk/>
            <pc:sldMk cId="4262699497" sldId="259"/>
            <ac:spMk id="7" creationId="{42A4FC2C-047E-45A5-965D-8E1E3BF09BC6}"/>
          </ac:spMkLst>
        </pc:spChg>
        <pc:picChg chg="add mod">
          <ac:chgData name="Milad Abassi | JIC" userId="S::abassi@jic.cz::6c16ad4c-9d07-409c-a9af-98c11987dc11" providerId="AD" clId="Web-{4CB8EC0A-D54C-4485-BF8F-2581EE28EB92}" dt="2024-03-07T16:13:45.055" v="3"/>
          <ac:picMkLst>
            <pc:docMk/>
            <pc:sldMk cId="4262699497" sldId="259"/>
            <ac:picMk id="2" creationId="{FAD408B0-54EC-A215-49B8-616C657C9565}"/>
          </ac:picMkLst>
        </pc:picChg>
      </pc:sldChg>
      <pc:sldChg chg="addSp modSp mod setBg">
        <pc:chgData name="Milad Abassi | JIC" userId="S::abassi@jic.cz::6c16ad4c-9d07-409c-a9af-98c11987dc11" providerId="AD" clId="Web-{4CB8EC0A-D54C-4485-BF8F-2581EE28EB92}" dt="2024-03-07T16:14:19.399" v="5"/>
        <pc:sldMkLst>
          <pc:docMk/>
          <pc:sldMk cId="1111152748" sldId="260"/>
        </pc:sldMkLst>
        <pc:spChg chg="add">
          <ac:chgData name="Milad Abassi | JIC" userId="S::abassi@jic.cz::6c16ad4c-9d07-409c-a9af-98c11987dc11" providerId="AD" clId="Web-{4CB8EC0A-D54C-4485-BF8F-2581EE28EB92}" dt="2024-03-07T16:14:19.399" v="5"/>
          <ac:spMkLst>
            <pc:docMk/>
            <pc:sldMk cId="1111152748" sldId="260"/>
            <ac:spMk id="7" creationId="{42A4FC2C-047E-45A5-965D-8E1E3BF09BC6}"/>
          </ac:spMkLst>
        </pc:spChg>
        <pc:picChg chg="add mod">
          <ac:chgData name="Milad Abassi | JIC" userId="S::abassi@jic.cz::6c16ad4c-9d07-409c-a9af-98c11987dc11" providerId="AD" clId="Web-{4CB8EC0A-D54C-4485-BF8F-2581EE28EB92}" dt="2024-03-07T16:14:19.399" v="5"/>
          <ac:picMkLst>
            <pc:docMk/>
            <pc:sldMk cId="1111152748" sldId="260"/>
            <ac:picMk id="2" creationId="{E71C86C4-834F-B574-FE43-ED51A8822275}"/>
          </ac:picMkLst>
        </pc:picChg>
      </pc:sldChg>
      <pc:sldChg chg="addSp modSp mod setBg">
        <pc:chgData name="Milad Abassi | JIC" userId="S::abassi@jic.cz::6c16ad4c-9d07-409c-a9af-98c11987dc11" providerId="AD" clId="Web-{4CB8EC0A-D54C-4485-BF8F-2581EE28EB92}" dt="2024-03-07T16:14:59.416" v="7"/>
        <pc:sldMkLst>
          <pc:docMk/>
          <pc:sldMk cId="3064141394" sldId="261"/>
        </pc:sldMkLst>
        <pc:spChg chg="add">
          <ac:chgData name="Milad Abassi | JIC" userId="S::abassi@jic.cz::6c16ad4c-9d07-409c-a9af-98c11987dc11" providerId="AD" clId="Web-{4CB8EC0A-D54C-4485-BF8F-2581EE28EB92}" dt="2024-03-07T16:14:59.416" v="7"/>
          <ac:spMkLst>
            <pc:docMk/>
            <pc:sldMk cId="3064141394" sldId="261"/>
            <ac:spMk id="7" creationId="{42A4FC2C-047E-45A5-965D-8E1E3BF09BC6}"/>
          </ac:spMkLst>
        </pc:spChg>
        <pc:picChg chg="add mod">
          <ac:chgData name="Milad Abassi | JIC" userId="S::abassi@jic.cz::6c16ad4c-9d07-409c-a9af-98c11987dc11" providerId="AD" clId="Web-{4CB8EC0A-D54C-4485-BF8F-2581EE28EB92}" dt="2024-03-07T16:14:59.416" v="7"/>
          <ac:picMkLst>
            <pc:docMk/>
            <pc:sldMk cId="3064141394" sldId="261"/>
            <ac:picMk id="2" creationId="{B34C42FD-80BA-117E-0F7A-142DEEE3E84D}"/>
          </ac:picMkLst>
        </pc:picChg>
      </pc:sldChg>
      <pc:sldChg chg="addSp modSp mod setBg">
        <pc:chgData name="Milad Abassi | JIC" userId="S::abassi@jic.cz::6c16ad4c-9d07-409c-a9af-98c11987dc11" providerId="AD" clId="Web-{4CB8EC0A-D54C-4485-BF8F-2581EE28EB92}" dt="2024-03-07T16:15:42.620" v="9"/>
        <pc:sldMkLst>
          <pc:docMk/>
          <pc:sldMk cId="3008293901" sldId="262"/>
        </pc:sldMkLst>
        <pc:spChg chg="add">
          <ac:chgData name="Milad Abassi | JIC" userId="S::abassi@jic.cz::6c16ad4c-9d07-409c-a9af-98c11987dc11" providerId="AD" clId="Web-{4CB8EC0A-D54C-4485-BF8F-2581EE28EB92}" dt="2024-03-07T16:15:42.620" v="9"/>
          <ac:spMkLst>
            <pc:docMk/>
            <pc:sldMk cId="3008293901" sldId="262"/>
            <ac:spMk id="7" creationId="{42A4FC2C-047E-45A5-965D-8E1E3BF09BC6}"/>
          </ac:spMkLst>
        </pc:spChg>
        <pc:picChg chg="add mod">
          <ac:chgData name="Milad Abassi | JIC" userId="S::abassi@jic.cz::6c16ad4c-9d07-409c-a9af-98c11987dc11" providerId="AD" clId="Web-{4CB8EC0A-D54C-4485-BF8F-2581EE28EB92}" dt="2024-03-07T16:15:42.620" v="9"/>
          <ac:picMkLst>
            <pc:docMk/>
            <pc:sldMk cId="3008293901" sldId="262"/>
            <ac:picMk id="2" creationId="{25ADB4F2-7038-7B0B-F0A0-22FC195573C3}"/>
          </ac:picMkLst>
        </pc:picChg>
      </pc:sldChg>
      <pc:sldChg chg="addSp modSp new mod setBg">
        <pc:chgData name="Milad Abassi | JIC" userId="S::abassi@jic.cz::6c16ad4c-9d07-409c-a9af-98c11987dc11" providerId="AD" clId="Web-{4CB8EC0A-D54C-4485-BF8F-2581EE28EB92}" dt="2024-03-07T16:16:37.528" v="21"/>
        <pc:sldMkLst>
          <pc:docMk/>
          <pc:sldMk cId="2528251040" sldId="263"/>
        </pc:sldMkLst>
        <pc:spChg chg="add">
          <ac:chgData name="Milad Abassi | JIC" userId="S::abassi@jic.cz::6c16ad4c-9d07-409c-a9af-98c11987dc11" providerId="AD" clId="Web-{4CB8EC0A-D54C-4485-BF8F-2581EE28EB92}" dt="2024-03-07T16:16:37.528" v="21"/>
          <ac:spMkLst>
            <pc:docMk/>
            <pc:sldMk cId="2528251040" sldId="263"/>
            <ac:spMk id="7" creationId="{42A4FC2C-047E-45A5-965D-8E1E3BF09BC6}"/>
          </ac:spMkLst>
        </pc:spChg>
        <pc:picChg chg="add mod">
          <ac:chgData name="Milad Abassi | JIC" userId="S::abassi@jic.cz::6c16ad4c-9d07-409c-a9af-98c11987dc11" providerId="AD" clId="Web-{4CB8EC0A-D54C-4485-BF8F-2581EE28EB92}" dt="2024-03-07T16:16:37.528" v="21"/>
          <ac:picMkLst>
            <pc:docMk/>
            <pc:sldMk cId="2528251040" sldId="263"/>
            <ac:picMk id="2" creationId="{3EA4DBC3-DA32-5E55-CE85-9417A6D2EC37}"/>
          </ac:picMkLst>
        </pc:picChg>
      </pc:sldChg>
      <pc:sldChg chg="add replId">
        <pc:chgData name="Milad Abassi | JIC" userId="S::abassi@jic.cz::6c16ad4c-9d07-409c-a9af-98c11987dc11" providerId="AD" clId="Web-{4CB8EC0A-D54C-4485-BF8F-2581EE28EB92}" dt="2024-03-07T16:15:51.777" v="11"/>
        <pc:sldMkLst>
          <pc:docMk/>
          <pc:sldMk cId="4239427625" sldId="264"/>
        </pc:sldMkLst>
      </pc:sldChg>
      <pc:sldChg chg="add replId">
        <pc:chgData name="Milad Abassi | JIC" userId="S::abassi@jic.cz::6c16ad4c-9d07-409c-a9af-98c11987dc11" providerId="AD" clId="Web-{4CB8EC0A-D54C-4485-BF8F-2581EE28EB92}" dt="2024-03-07T16:15:52.121" v="12"/>
        <pc:sldMkLst>
          <pc:docMk/>
          <pc:sldMk cId="3375847882" sldId="265"/>
        </pc:sldMkLst>
      </pc:sldChg>
      <pc:sldChg chg="add replId">
        <pc:chgData name="Milad Abassi | JIC" userId="S::abassi@jic.cz::6c16ad4c-9d07-409c-a9af-98c11987dc11" providerId="AD" clId="Web-{4CB8EC0A-D54C-4485-BF8F-2581EE28EB92}" dt="2024-03-07T16:15:52.418" v="13"/>
        <pc:sldMkLst>
          <pc:docMk/>
          <pc:sldMk cId="1478086495" sldId="266"/>
        </pc:sldMkLst>
      </pc:sldChg>
      <pc:sldChg chg="add replId">
        <pc:chgData name="Milad Abassi | JIC" userId="S::abassi@jic.cz::6c16ad4c-9d07-409c-a9af-98c11987dc11" providerId="AD" clId="Web-{4CB8EC0A-D54C-4485-BF8F-2581EE28EB92}" dt="2024-03-07T16:15:53.355" v="14"/>
        <pc:sldMkLst>
          <pc:docMk/>
          <pc:sldMk cId="2766200739" sldId="267"/>
        </pc:sldMkLst>
      </pc:sldChg>
      <pc:sldChg chg="add replId">
        <pc:chgData name="Milad Abassi | JIC" userId="S::abassi@jic.cz::6c16ad4c-9d07-409c-a9af-98c11987dc11" providerId="AD" clId="Web-{4CB8EC0A-D54C-4485-BF8F-2581EE28EB92}" dt="2024-03-07T16:15:53.824" v="15"/>
        <pc:sldMkLst>
          <pc:docMk/>
          <pc:sldMk cId="68966368" sldId="268"/>
        </pc:sldMkLst>
      </pc:sldChg>
      <pc:sldChg chg="add replId">
        <pc:chgData name="Milad Abassi | JIC" userId="S::abassi@jic.cz::6c16ad4c-9d07-409c-a9af-98c11987dc11" providerId="AD" clId="Web-{4CB8EC0A-D54C-4485-BF8F-2581EE28EB92}" dt="2024-03-07T16:15:54.230" v="16"/>
        <pc:sldMkLst>
          <pc:docMk/>
          <pc:sldMk cId="707149819" sldId="269"/>
        </pc:sldMkLst>
      </pc:sldChg>
      <pc:sldChg chg="add replId">
        <pc:chgData name="Milad Abassi | JIC" userId="S::abassi@jic.cz::6c16ad4c-9d07-409c-a9af-98c11987dc11" providerId="AD" clId="Web-{4CB8EC0A-D54C-4485-BF8F-2581EE28EB92}" dt="2024-03-07T16:15:54.637" v="17"/>
        <pc:sldMkLst>
          <pc:docMk/>
          <pc:sldMk cId="2147799221" sldId="270"/>
        </pc:sldMkLst>
      </pc:sldChg>
      <pc:sldChg chg="add replId">
        <pc:chgData name="Milad Abassi | JIC" userId="S::abassi@jic.cz::6c16ad4c-9d07-409c-a9af-98c11987dc11" providerId="AD" clId="Web-{4CB8EC0A-D54C-4485-BF8F-2581EE28EB92}" dt="2024-03-07T16:15:55.308" v="18"/>
        <pc:sldMkLst>
          <pc:docMk/>
          <pc:sldMk cId="3220132165" sldId="271"/>
        </pc:sldMkLst>
      </pc:sldChg>
      <pc:sldChg chg="add replId">
        <pc:chgData name="Milad Abassi | JIC" userId="S::abassi@jic.cz::6c16ad4c-9d07-409c-a9af-98c11987dc11" providerId="AD" clId="Web-{4CB8EC0A-D54C-4485-BF8F-2581EE28EB92}" dt="2024-03-07T16:15:55.855" v="19"/>
        <pc:sldMkLst>
          <pc:docMk/>
          <pc:sldMk cId="3553460510" sldId="272"/>
        </pc:sldMkLst>
      </pc:sldChg>
    </pc:docChg>
  </pc:docChgLst>
  <pc:docChgLst>
    <pc:chgData name="Milad Abassi | JIC" userId="6c16ad4c-9d07-409c-a9af-98c11987dc11" providerId="ADAL" clId="{05A2E2E6-173A-DB4E-9079-CBDD6614959C}"/>
    <pc:docChg chg="undo redo custSel modSld">
      <pc:chgData name="Milad Abassi | JIC" userId="6c16ad4c-9d07-409c-a9af-98c11987dc11" providerId="ADAL" clId="{05A2E2E6-173A-DB4E-9079-CBDD6614959C}" dt="2024-03-05T15:12:30.299" v="13" actId="20577"/>
      <pc:docMkLst>
        <pc:docMk/>
      </pc:docMkLst>
      <pc:sldChg chg="modSp">
        <pc:chgData name="Milad Abassi | JIC" userId="6c16ad4c-9d07-409c-a9af-98c11987dc11" providerId="ADAL" clId="{05A2E2E6-173A-DB4E-9079-CBDD6614959C}" dt="2024-03-05T15:12:30.299" v="13" actId="20577"/>
        <pc:sldMkLst>
          <pc:docMk/>
          <pc:sldMk cId="2512804625" sldId="261"/>
        </pc:sldMkLst>
        <pc:spChg chg="mod">
          <ac:chgData name="Milad Abassi | JIC" userId="6c16ad4c-9d07-409c-a9af-98c11987dc11" providerId="ADAL" clId="{05A2E2E6-173A-DB4E-9079-CBDD6614959C}" dt="2024-03-05T15:12:30.299" v="13" actId="20577"/>
          <ac:spMkLst>
            <pc:docMk/>
            <pc:sldMk cId="2512804625" sldId="261"/>
            <ac:spMk id="3" creationId="{571E191D-5CAD-B753-D8D7-359D0F58969C}"/>
          </ac:spMkLst>
        </pc:spChg>
      </pc:sldChg>
    </pc:docChg>
  </pc:docChgLst>
  <pc:docChgLst>
    <pc:chgData name="Milad Abassi | JIC" userId="S::abassi@jic.cz::6c16ad4c-9d07-409c-a9af-98c11987dc11" providerId="AD" clId="Web-{7795327B-2C50-7D78-C0A3-8BE087EED967}"/>
    <pc:docChg chg="modSld">
      <pc:chgData name="Milad Abassi | JIC" userId="S::abassi@jic.cz::6c16ad4c-9d07-409c-a9af-98c11987dc11" providerId="AD" clId="Web-{7795327B-2C50-7D78-C0A3-8BE087EED967}" dt="2024-03-07T16:20:05.563" v="7"/>
      <pc:docMkLst>
        <pc:docMk/>
      </pc:docMkLst>
      <pc:sldChg chg="addSp modSp mod setBg">
        <pc:chgData name="Milad Abassi | JIC" userId="S::abassi@jic.cz::6c16ad4c-9d07-409c-a9af-98c11987dc11" providerId="AD" clId="Web-{7795327B-2C50-7D78-C0A3-8BE087EED967}" dt="2024-03-07T16:18:25.982" v="1"/>
        <pc:sldMkLst>
          <pc:docMk/>
          <pc:sldMk cId="4239427625" sldId="264"/>
        </pc:sldMkLst>
        <pc:spChg chg="add">
          <ac:chgData name="Milad Abassi | JIC" userId="S::abassi@jic.cz::6c16ad4c-9d07-409c-a9af-98c11987dc11" providerId="AD" clId="Web-{7795327B-2C50-7D78-C0A3-8BE087EED967}" dt="2024-03-07T16:18:25.982" v="1"/>
          <ac:spMkLst>
            <pc:docMk/>
            <pc:sldMk cId="4239427625" sldId="264"/>
            <ac:spMk id="7" creationId="{42A4FC2C-047E-45A5-965D-8E1E3BF09BC6}"/>
          </ac:spMkLst>
        </pc:spChg>
        <pc:picChg chg="add mod">
          <ac:chgData name="Milad Abassi | JIC" userId="S::abassi@jic.cz::6c16ad4c-9d07-409c-a9af-98c11987dc11" providerId="AD" clId="Web-{7795327B-2C50-7D78-C0A3-8BE087EED967}" dt="2024-03-07T16:18:25.982" v="1"/>
          <ac:picMkLst>
            <pc:docMk/>
            <pc:sldMk cId="4239427625" sldId="264"/>
            <ac:picMk id="2" creationId="{4951418F-2FFB-DF3E-2866-1E93784762CD}"/>
          </ac:picMkLst>
        </pc:picChg>
      </pc:sldChg>
      <pc:sldChg chg="addSp modSp mod setBg">
        <pc:chgData name="Milad Abassi | JIC" userId="S::abassi@jic.cz::6c16ad4c-9d07-409c-a9af-98c11987dc11" providerId="AD" clId="Web-{7795327B-2C50-7D78-C0A3-8BE087EED967}" dt="2024-03-07T16:19:02.686" v="3"/>
        <pc:sldMkLst>
          <pc:docMk/>
          <pc:sldMk cId="3375847882" sldId="265"/>
        </pc:sldMkLst>
        <pc:spChg chg="add">
          <ac:chgData name="Milad Abassi | JIC" userId="S::abassi@jic.cz::6c16ad4c-9d07-409c-a9af-98c11987dc11" providerId="AD" clId="Web-{7795327B-2C50-7D78-C0A3-8BE087EED967}" dt="2024-03-07T16:19:02.686" v="3"/>
          <ac:spMkLst>
            <pc:docMk/>
            <pc:sldMk cId="3375847882" sldId="265"/>
            <ac:spMk id="7" creationId="{42A4FC2C-047E-45A5-965D-8E1E3BF09BC6}"/>
          </ac:spMkLst>
        </pc:spChg>
        <pc:picChg chg="add mod">
          <ac:chgData name="Milad Abassi | JIC" userId="S::abassi@jic.cz::6c16ad4c-9d07-409c-a9af-98c11987dc11" providerId="AD" clId="Web-{7795327B-2C50-7D78-C0A3-8BE087EED967}" dt="2024-03-07T16:19:02.686" v="3"/>
          <ac:picMkLst>
            <pc:docMk/>
            <pc:sldMk cId="3375847882" sldId="265"/>
            <ac:picMk id="2" creationId="{D19204CE-9B99-0A84-0058-6399C80AF32E}"/>
          </ac:picMkLst>
        </pc:picChg>
      </pc:sldChg>
      <pc:sldChg chg="addSp modSp mod setBg">
        <pc:chgData name="Milad Abassi | JIC" userId="S::abassi@jic.cz::6c16ad4c-9d07-409c-a9af-98c11987dc11" providerId="AD" clId="Web-{7795327B-2C50-7D78-C0A3-8BE087EED967}" dt="2024-03-07T16:19:38.234" v="5"/>
        <pc:sldMkLst>
          <pc:docMk/>
          <pc:sldMk cId="1478086495" sldId="266"/>
        </pc:sldMkLst>
        <pc:spChg chg="add">
          <ac:chgData name="Milad Abassi | JIC" userId="S::abassi@jic.cz::6c16ad4c-9d07-409c-a9af-98c11987dc11" providerId="AD" clId="Web-{7795327B-2C50-7D78-C0A3-8BE087EED967}" dt="2024-03-07T16:19:38.234" v="5"/>
          <ac:spMkLst>
            <pc:docMk/>
            <pc:sldMk cId="1478086495" sldId="266"/>
            <ac:spMk id="7" creationId="{42A4FC2C-047E-45A5-965D-8E1E3BF09BC6}"/>
          </ac:spMkLst>
        </pc:spChg>
        <pc:picChg chg="add mod">
          <ac:chgData name="Milad Abassi | JIC" userId="S::abassi@jic.cz::6c16ad4c-9d07-409c-a9af-98c11987dc11" providerId="AD" clId="Web-{7795327B-2C50-7D78-C0A3-8BE087EED967}" dt="2024-03-07T16:19:38.234" v="5"/>
          <ac:picMkLst>
            <pc:docMk/>
            <pc:sldMk cId="1478086495" sldId="266"/>
            <ac:picMk id="2" creationId="{29C94CDA-8489-8A17-E0C6-C65242CE807D}"/>
          </ac:picMkLst>
        </pc:picChg>
      </pc:sldChg>
      <pc:sldChg chg="addSp modSp mod setBg">
        <pc:chgData name="Milad Abassi | JIC" userId="S::abassi@jic.cz::6c16ad4c-9d07-409c-a9af-98c11987dc11" providerId="AD" clId="Web-{7795327B-2C50-7D78-C0A3-8BE087EED967}" dt="2024-03-07T16:20:05.563" v="7"/>
        <pc:sldMkLst>
          <pc:docMk/>
          <pc:sldMk cId="2766200739" sldId="267"/>
        </pc:sldMkLst>
        <pc:spChg chg="add">
          <ac:chgData name="Milad Abassi | JIC" userId="S::abassi@jic.cz::6c16ad4c-9d07-409c-a9af-98c11987dc11" providerId="AD" clId="Web-{7795327B-2C50-7D78-C0A3-8BE087EED967}" dt="2024-03-07T16:20:05.563" v="7"/>
          <ac:spMkLst>
            <pc:docMk/>
            <pc:sldMk cId="2766200739" sldId="267"/>
            <ac:spMk id="7" creationId="{42A4FC2C-047E-45A5-965D-8E1E3BF09BC6}"/>
          </ac:spMkLst>
        </pc:spChg>
        <pc:picChg chg="add mod">
          <ac:chgData name="Milad Abassi | JIC" userId="S::abassi@jic.cz::6c16ad4c-9d07-409c-a9af-98c11987dc11" providerId="AD" clId="Web-{7795327B-2C50-7D78-C0A3-8BE087EED967}" dt="2024-03-07T16:20:05.563" v="7"/>
          <ac:picMkLst>
            <pc:docMk/>
            <pc:sldMk cId="2766200739" sldId="267"/>
            <ac:picMk id="2" creationId="{D3268446-9DAA-0E67-EFAB-8042C64520C1}"/>
          </ac:picMkLst>
        </pc:picChg>
      </pc:sldChg>
    </pc:docChg>
  </pc:docChgLst>
  <pc:docChgLst>
    <pc:chgData name="Milad Abassi | JIC" userId="S::abassi@jic.cz::6c16ad4c-9d07-409c-a9af-98c11987dc11" providerId="AD" clId="Web-{9DBF1AD7-B863-DC4A-DF69-9711150C1B9A}"/>
    <pc:docChg chg="modSld">
      <pc:chgData name="Milad Abassi | JIC" userId="S::abassi@jic.cz::6c16ad4c-9d07-409c-a9af-98c11987dc11" providerId="AD" clId="Web-{9DBF1AD7-B863-DC4A-DF69-9711150C1B9A}" dt="2024-03-08T14:38:15.076" v="37"/>
      <pc:docMkLst>
        <pc:docMk/>
      </pc:docMkLst>
      <pc:sldChg chg="addSp delSp modSp">
        <pc:chgData name="Milad Abassi | JIC" userId="S::abassi@jic.cz::6c16ad4c-9d07-409c-a9af-98c11987dc11" providerId="AD" clId="Web-{9DBF1AD7-B863-DC4A-DF69-9711150C1B9A}" dt="2024-03-08T14:38:15.076" v="37"/>
        <pc:sldMkLst>
          <pc:docMk/>
          <pc:sldMk cId="3858277630" sldId="256"/>
        </pc:sldMkLst>
        <pc:picChg chg="add mod">
          <ac:chgData name="Milad Abassi | JIC" userId="S::abassi@jic.cz::6c16ad4c-9d07-409c-a9af-98c11987dc11" providerId="AD" clId="Web-{9DBF1AD7-B863-DC4A-DF69-9711150C1B9A}" dt="2024-03-08T14:38:15.076" v="37"/>
          <ac:picMkLst>
            <pc:docMk/>
            <pc:sldMk cId="3858277630" sldId="256"/>
            <ac:picMk id="2" creationId="{611EC44F-1BC8-5777-7097-0E3B94EC1D79}"/>
          </ac:picMkLst>
        </pc:picChg>
        <pc:picChg chg="del">
          <ac:chgData name="Milad Abassi | JIC" userId="S::abassi@jic.cz::6c16ad4c-9d07-409c-a9af-98c11987dc11" providerId="AD" clId="Web-{9DBF1AD7-B863-DC4A-DF69-9711150C1B9A}" dt="2024-03-08T14:38:13.264" v="36"/>
          <ac:picMkLst>
            <pc:docMk/>
            <pc:sldMk cId="3858277630" sldId="256"/>
            <ac:picMk id="4" creationId="{A1B51263-FDC5-7A01-F701-55608D58EB6B}"/>
          </ac:picMkLst>
        </pc:picChg>
      </pc:sldChg>
      <pc:sldChg chg="addSp delSp modSp">
        <pc:chgData name="Milad Abassi | JIC" userId="S::abassi@jic.cz::6c16ad4c-9d07-409c-a9af-98c11987dc11" providerId="AD" clId="Web-{9DBF1AD7-B863-DC4A-DF69-9711150C1B9A}" dt="2024-03-08T14:15:55.329" v="27"/>
        <pc:sldMkLst>
          <pc:docMk/>
          <pc:sldMk cId="2766200739" sldId="267"/>
        </pc:sldMkLst>
        <pc:picChg chg="del">
          <ac:chgData name="Milad Abassi | JIC" userId="S::abassi@jic.cz::6c16ad4c-9d07-409c-a9af-98c11987dc11" providerId="AD" clId="Web-{9DBF1AD7-B863-DC4A-DF69-9711150C1B9A}" dt="2024-03-08T14:15:53.517" v="26"/>
          <ac:picMkLst>
            <pc:docMk/>
            <pc:sldMk cId="2766200739" sldId="267"/>
            <ac:picMk id="2" creationId="{D3268446-9DAA-0E67-EFAB-8042C64520C1}"/>
          </ac:picMkLst>
        </pc:picChg>
        <pc:picChg chg="add mod">
          <ac:chgData name="Milad Abassi | JIC" userId="S::abassi@jic.cz::6c16ad4c-9d07-409c-a9af-98c11987dc11" providerId="AD" clId="Web-{9DBF1AD7-B863-DC4A-DF69-9711150C1B9A}" dt="2024-03-08T14:15:55.329" v="27"/>
          <ac:picMkLst>
            <pc:docMk/>
            <pc:sldMk cId="2766200739" sldId="267"/>
            <ac:picMk id="3" creationId="{C2CD3261-2622-F25E-D82F-7D0BC92F9FDD}"/>
          </ac:picMkLst>
        </pc:picChg>
      </pc:sldChg>
      <pc:sldChg chg="addSp delSp modSp">
        <pc:chgData name="Milad Abassi | JIC" userId="S::abassi@jic.cz::6c16ad4c-9d07-409c-a9af-98c11987dc11" providerId="AD" clId="Web-{9DBF1AD7-B863-DC4A-DF69-9711150C1B9A}" dt="2024-03-08T14:34:21.728" v="29"/>
        <pc:sldMkLst>
          <pc:docMk/>
          <pc:sldMk cId="68966368" sldId="268"/>
        </pc:sldMkLst>
        <pc:picChg chg="del">
          <ac:chgData name="Milad Abassi | JIC" userId="S::abassi@jic.cz::6c16ad4c-9d07-409c-a9af-98c11987dc11" providerId="AD" clId="Web-{9DBF1AD7-B863-DC4A-DF69-9711150C1B9A}" dt="2024-03-08T14:34:09.384" v="28"/>
          <ac:picMkLst>
            <pc:docMk/>
            <pc:sldMk cId="68966368" sldId="268"/>
            <ac:picMk id="2" creationId="{074C2EF9-5D91-17B6-7E9D-875C32CC6538}"/>
          </ac:picMkLst>
        </pc:picChg>
        <pc:picChg chg="add mod">
          <ac:chgData name="Milad Abassi | JIC" userId="S::abassi@jic.cz::6c16ad4c-9d07-409c-a9af-98c11987dc11" providerId="AD" clId="Web-{9DBF1AD7-B863-DC4A-DF69-9711150C1B9A}" dt="2024-03-08T14:34:21.728" v="29"/>
          <ac:picMkLst>
            <pc:docMk/>
            <pc:sldMk cId="68966368" sldId="268"/>
            <ac:picMk id="3" creationId="{5FEFDE38-16CA-09D9-70D4-0842C28574C4}"/>
          </ac:picMkLst>
        </pc:picChg>
      </pc:sldChg>
      <pc:sldChg chg="addSp modSp mod setBg">
        <pc:chgData name="Milad Abassi | JIC" userId="S::abassi@jic.cz::6c16ad4c-9d07-409c-a9af-98c11987dc11" providerId="AD" clId="Web-{9DBF1AD7-B863-DC4A-DF69-9711150C1B9A}" dt="2024-03-08T13:55:42.788" v="1"/>
        <pc:sldMkLst>
          <pc:docMk/>
          <pc:sldMk cId="3220132165" sldId="271"/>
        </pc:sldMkLst>
        <pc:spChg chg="add">
          <ac:chgData name="Milad Abassi | JIC" userId="S::abassi@jic.cz::6c16ad4c-9d07-409c-a9af-98c11987dc11" providerId="AD" clId="Web-{9DBF1AD7-B863-DC4A-DF69-9711150C1B9A}" dt="2024-03-08T13:55:42.788" v="1"/>
          <ac:spMkLst>
            <pc:docMk/>
            <pc:sldMk cId="3220132165" sldId="271"/>
            <ac:spMk id="7" creationId="{42A4FC2C-047E-45A5-965D-8E1E3BF09BC6}"/>
          </ac:spMkLst>
        </pc:spChg>
        <pc:picChg chg="add mod">
          <ac:chgData name="Milad Abassi | JIC" userId="S::abassi@jic.cz::6c16ad4c-9d07-409c-a9af-98c11987dc11" providerId="AD" clId="Web-{9DBF1AD7-B863-DC4A-DF69-9711150C1B9A}" dt="2024-03-08T13:55:42.788" v="1"/>
          <ac:picMkLst>
            <pc:docMk/>
            <pc:sldMk cId="3220132165" sldId="271"/>
            <ac:picMk id="2" creationId="{34010893-6FF3-A72C-7730-21B07DD0DFC3}"/>
          </ac:picMkLst>
        </pc:picChg>
      </pc:sldChg>
      <pc:sldChg chg="addSp modSp">
        <pc:chgData name="Milad Abassi | JIC" userId="S::abassi@jic.cz::6c16ad4c-9d07-409c-a9af-98c11987dc11" providerId="AD" clId="Web-{9DBF1AD7-B863-DC4A-DF69-9711150C1B9A}" dt="2024-03-08T14:36:47.293" v="35" actId="1076"/>
        <pc:sldMkLst>
          <pc:docMk/>
          <pc:sldMk cId="3553460510" sldId="272"/>
        </pc:sldMkLst>
        <pc:spChg chg="add mod">
          <ac:chgData name="Milad Abassi | JIC" userId="S::abassi@jic.cz::6c16ad4c-9d07-409c-a9af-98c11987dc11" providerId="AD" clId="Web-{9DBF1AD7-B863-DC4A-DF69-9711150C1B9A}" dt="2024-03-08T14:36:47.293" v="35" actId="1076"/>
          <ac:spMkLst>
            <pc:docMk/>
            <pc:sldMk cId="3553460510" sldId="272"/>
            <ac:spMk id="3" creationId="{D9A54332-8CBD-2D33-FF0E-6557CD7347C4}"/>
          </ac:spMkLst>
        </pc:spChg>
        <pc:picChg chg="add mod">
          <ac:chgData name="Milad Abassi | JIC" userId="S::abassi@jic.cz::6c16ad4c-9d07-409c-a9af-98c11987dc11" providerId="AD" clId="Web-{9DBF1AD7-B863-DC4A-DF69-9711150C1B9A}" dt="2024-03-08T14:36:47.293" v="34" actId="1076"/>
          <ac:picMkLst>
            <pc:docMk/>
            <pc:sldMk cId="3553460510" sldId="272"/>
            <ac:picMk id="2" creationId="{EB9B33EF-315B-28B5-8E39-73C17F75637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ECB43-8A3E-8610-A9CE-4F6F749284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A5FB82-F2BA-662C-4D38-79B37375DE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211CCE-CD5A-DD29-FDCF-064914430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26B78-C298-DF4A-BC48-663AE3BD2212}" type="datetimeFigureOut">
              <a:rPr lang="en-CZ" smtClean="0"/>
              <a:t>03/08/2024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A30B3-6AC8-D64F-247B-A85FE08E1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06DC4-0C41-D33C-5E9A-019E1775E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1F71F-1D63-F44D-9BFC-EA2FEDEFACCF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786990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CA53E-BC66-C427-1853-FF104E5E2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2EE9DA-14C7-E5C2-F397-3CDD3B4F5A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FF017E-2463-9292-36D9-E4AF73809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26B78-C298-DF4A-BC48-663AE3BD2212}" type="datetimeFigureOut">
              <a:rPr lang="en-CZ" smtClean="0"/>
              <a:t>03/08/2024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95FA57-FC0F-1552-8DDD-4179C1E55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D6FED2-8D95-C3D6-11AD-76318CD15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1F71F-1D63-F44D-9BFC-EA2FEDEFACCF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743630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B4C454-7352-104E-0119-822D7DCC5C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1153FF-7F09-F3D9-179F-547BB1E5E0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3D55E0-8ADF-2647-E0DA-5CF54AEFA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26B78-C298-DF4A-BC48-663AE3BD2212}" type="datetimeFigureOut">
              <a:rPr lang="en-CZ" smtClean="0"/>
              <a:t>03/08/2024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3B054C-2098-AEF2-5184-F2D20811E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EEAE4-99E2-E3FB-2F24-5125D3932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1F71F-1D63-F44D-9BFC-EA2FEDEFACCF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422769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1C472-E177-1E0D-052F-4652C16F5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251900-5833-F847-97AA-8038B6CDC5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CB8FE4-3796-850A-F26D-3C6F410C5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26B78-C298-DF4A-BC48-663AE3BD2212}" type="datetimeFigureOut">
              <a:rPr lang="en-CZ" smtClean="0"/>
              <a:t>03/08/2024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9473FC-6BD0-DD1D-AA24-A61213EBF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AFFC45-C7F8-8747-3BD0-25BBF5E60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1F71F-1D63-F44D-9BFC-EA2FEDEFACCF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263363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B450-8D06-F637-0057-BA2C4AAB3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9683DB-345B-8CE8-1BFB-150C429B78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C66A82-A7FA-166F-046C-A774B5A7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26B78-C298-DF4A-BC48-663AE3BD2212}" type="datetimeFigureOut">
              <a:rPr lang="en-CZ" smtClean="0"/>
              <a:t>03/08/2024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218004-4275-9CF4-1339-09C0A67CD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6F7B1D-9640-87AA-8BB2-798BFB6B8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1F71F-1D63-F44D-9BFC-EA2FEDEFACCF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941021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312CB-A050-A2E7-A3D8-A18ED4DF6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42E37-9088-A84A-7145-6F0D1A74B7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8AD79F-046B-E3FC-8B7E-A2138C7849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7A4037-3897-73E2-6A5C-6B239D22B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26B78-C298-DF4A-BC48-663AE3BD2212}" type="datetimeFigureOut">
              <a:rPr lang="en-CZ" smtClean="0"/>
              <a:t>03/08/2024</a:t>
            </a:fld>
            <a:endParaRPr lang="en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5FD03C-4C0F-930A-2ADA-13D899C97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0BEF6F-F0A5-7313-66D1-59B199627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1F71F-1D63-F44D-9BFC-EA2FEDEFACCF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474875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9D259-91DB-A3C6-C541-5DB12BD59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073C5E-7421-638F-2A00-D74D4A509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4E4C55-9F43-CDBA-9035-2CB48386E2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A85045-796C-4574-2C87-70B25462AF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D0B3E4-4D4B-AB9D-671F-9A67A769F2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B45EF0-0A86-B884-958E-F94D02FA0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26B78-C298-DF4A-BC48-663AE3BD2212}" type="datetimeFigureOut">
              <a:rPr lang="en-CZ" smtClean="0"/>
              <a:t>03/08/2024</a:t>
            </a:fld>
            <a:endParaRPr lang="en-C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8D990D-2627-358B-7968-0745EE724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479AA7-C0D8-332B-856B-7B6E9A8AC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1F71F-1D63-F44D-9BFC-EA2FEDEFACCF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916678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68E77-9C50-3094-B8B2-75D1E52A6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7E59A8-F431-0E3D-040C-3E47D4072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26B78-C298-DF4A-BC48-663AE3BD2212}" type="datetimeFigureOut">
              <a:rPr lang="en-CZ" smtClean="0"/>
              <a:t>03/08/2024</a:t>
            </a:fld>
            <a:endParaRPr lang="en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7DD639-C8B5-4E04-2BDD-2C607435F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65452A-23AA-BA7A-DA35-E1E7E9492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1F71F-1D63-F44D-9BFC-EA2FEDEFACCF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829298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CD4008-A763-DC9B-5671-88EB094FD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26B78-C298-DF4A-BC48-663AE3BD2212}" type="datetimeFigureOut">
              <a:rPr lang="en-CZ" smtClean="0"/>
              <a:t>03/08/2024</a:t>
            </a:fld>
            <a:endParaRPr lang="en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49B6E6-B7AC-F445-4505-928523215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2E7918-02C8-8B7A-B3CD-C07229F9F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1F71F-1D63-F44D-9BFC-EA2FEDEFACCF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153802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7E54B-DE56-AA97-419E-8D002041E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C2320-9839-77B0-CCF5-B5D7EF262D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D841C-48E1-4C67-797D-CD06CA8766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CFC10F-8E58-C050-6F99-7E96A5DAC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26B78-C298-DF4A-BC48-663AE3BD2212}" type="datetimeFigureOut">
              <a:rPr lang="en-CZ" smtClean="0"/>
              <a:t>03/08/2024</a:t>
            </a:fld>
            <a:endParaRPr lang="en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5A3581-8EC2-5E61-D853-A538B33BE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A14D9F-3324-537F-E975-17CBFFE6D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1F71F-1D63-F44D-9BFC-EA2FEDEFACCF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542534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5E690-B7FF-EFC4-06D6-F547B273C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8ED05C-4DCF-F2AD-3B97-B6E080D6F2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4EF752-CE83-2190-2D91-0D6EAC263E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3F16C1-3804-E20F-5C2F-AB90AE0AF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26B78-C298-DF4A-BC48-663AE3BD2212}" type="datetimeFigureOut">
              <a:rPr lang="en-CZ" smtClean="0"/>
              <a:t>03/08/2024</a:t>
            </a:fld>
            <a:endParaRPr lang="en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89A8E8-E93E-4A6C-BAEF-228AEAF8A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DADBB8-5B13-D9E2-626E-428442344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1F71F-1D63-F44D-9BFC-EA2FEDEFACCF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721687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5AAE52-3A23-1370-C687-F19581D60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2B51A1-E7EF-F887-1779-DCFF574A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C7E40A-FCF7-B46E-2E7D-2D38BF3953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EB26B78-C298-DF4A-BC48-663AE3BD2212}" type="datetimeFigureOut">
              <a:rPr lang="en-CZ" smtClean="0"/>
              <a:t>03/08/2024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503301-1D84-63A7-8006-D3FCD80F97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40E9C4-48FD-DD10-C98F-437922E6B0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F1F71F-1D63-F44D-9BFC-EA2FEDEFACCF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180392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text, snímek obrazovky, Písmo, algebra&#10;&#10;Popis se vygeneroval automaticky.">
            <a:extLst>
              <a:ext uri="{FF2B5EF4-FFF2-40B4-BE49-F238E27FC236}">
                <a16:creationId xmlns:a16="http://schemas.microsoft.com/office/drawing/2014/main" id="{611EC44F-1BC8-5777-7097-0E3B94EC1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14"/>
            <a:ext cx="12192000" cy="685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2776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Obrázek 1" descr="Obsah obrázku text, snímek obrazovky, Písmo, řada/pruh&#10;&#10;Popis se vygeneroval automaticky.">
            <a:extLst>
              <a:ext uri="{FF2B5EF4-FFF2-40B4-BE49-F238E27FC236}">
                <a16:creationId xmlns:a16="http://schemas.microsoft.com/office/drawing/2014/main" id="{D19204CE-9B99-0A84-0058-6399C80AF3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847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Obrázek 1" descr="Obsah obrázku text, snímek obrazovky, Písmo, diagram&#10;&#10;Popis se vygeneroval automaticky.">
            <a:extLst>
              <a:ext uri="{FF2B5EF4-FFF2-40B4-BE49-F238E27FC236}">
                <a16:creationId xmlns:a16="http://schemas.microsoft.com/office/drawing/2014/main" id="{29C94CDA-8489-8A17-E0C6-C65242CE80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0864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ázek 2" descr="Obsah obrázku text, snímek obrazovky, Písmo, diagram&#10;&#10;Popis se vygeneroval automaticky.">
            <a:extLst>
              <a:ext uri="{FF2B5EF4-FFF2-40B4-BE49-F238E27FC236}">
                <a16:creationId xmlns:a16="http://schemas.microsoft.com/office/drawing/2014/main" id="{C2CD3261-2622-F25E-D82F-7D0BC92F9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7"/>
            <a:ext cx="12192000" cy="684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200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ázek 2" descr="Obsah obrázku text, snímek obrazovky, Písmo, design&#10;&#10;Popis se vygeneroval automaticky.">
            <a:extLst>
              <a:ext uri="{FF2B5EF4-FFF2-40B4-BE49-F238E27FC236}">
                <a16:creationId xmlns:a16="http://schemas.microsoft.com/office/drawing/2014/main" id="{5FEFDE38-16CA-09D9-70D4-0842C2857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" y="0"/>
            <a:ext cx="121873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663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Obrázek 1" descr="Obsah obrázku text, Písmo, Grafika, logo&#10;&#10;Popis se vygeneroval automaticky.">
            <a:extLst>
              <a:ext uri="{FF2B5EF4-FFF2-40B4-BE49-F238E27FC236}">
                <a16:creationId xmlns:a16="http://schemas.microsoft.com/office/drawing/2014/main" id="{40A4D8B6-B61B-A510-2289-05D1799F34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1498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Obrázek 1" descr="Obsah obrázku oblečení, muž, osoba, interiér&#10;&#10;Popis se vygeneroval automaticky.">
            <a:extLst>
              <a:ext uri="{FF2B5EF4-FFF2-40B4-BE49-F238E27FC236}">
                <a16:creationId xmlns:a16="http://schemas.microsoft.com/office/drawing/2014/main" id="{3E76AA1F-C7DC-27A7-708D-2819215370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0" y="2490"/>
            <a:ext cx="12192000" cy="685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7992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Obrázek 1" descr="Obsah obrázku oblečení, muž, osoba, oblek&#10;&#10;Popis se vygeneroval automaticky.">
            <a:extLst>
              <a:ext uri="{FF2B5EF4-FFF2-40B4-BE49-F238E27FC236}">
                <a16:creationId xmlns:a16="http://schemas.microsoft.com/office/drawing/2014/main" id="{34010893-6FF3-A72C-7730-21B07DD0DF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1321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text, Písmo, Grafika, grafický design&#10;&#10;Popis se vygeneroval automaticky.">
            <a:extLst>
              <a:ext uri="{FF2B5EF4-FFF2-40B4-BE49-F238E27FC236}">
                <a16:creationId xmlns:a16="http://schemas.microsoft.com/office/drawing/2014/main" id="{EB9B33EF-315B-28B5-8E39-73C17F756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624" y="2860902"/>
            <a:ext cx="3027590" cy="1265465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D9A54332-8CBD-2D33-FF0E-6557CD7347C4}"/>
              </a:ext>
            </a:extLst>
          </p:cNvPr>
          <p:cNvSpPr txBox="1"/>
          <p:nvPr/>
        </p:nvSpPr>
        <p:spPr>
          <a:xfrm>
            <a:off x="1339320" y="4623932"/>
            <a:ext cx="333028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000" b="1" dirty="0"/>
              <a:t>Milad </a:t>
            </a:r>
            <a:r>
              <a:rPr lang="cs-CZ" sz="2000" b="1" err="1"/>
              <a:t>Abassi</a:t>
            </a:r>
            <a:endParaRPr lang="cs-CZ" sz="2000" b="1"/>
          </a:p>
          <a:p>
            <a:r>
              <a:rPr lang="cs-CZ" sz="2000" b="1" dirty="0"/>
              <a:t>abassi@jic.cz</a:t>
            </a:r>
          </a:p>
        </p:txBody>
      </p:sp>
    </p:spTree>
    <p:extLst>
      <p:ext uri="{BB962C8B-B14F-4D97-AF65-F5344CB8AC3E}">
        <p14:creationId xmlns:p14="http://schemas.microsoft.com/office/powerpoint/2010/main" val="3553460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Obrázek 1" descr="Obsah obrázku text, snímek obrazovky, Písmo, logo&#10;&#10;Popis se vygeneroval automaticky.">
            <a:extLst>
              <a:ext uri="{FF2B5EF4-FFF2-40B4-BE49-F238E27FC236}">
                <a16:creationId xmlns:a16="http://schemas.microsoft.com/office/drawing/2014/main" id="{28760678-00AF-855B-C8AE-59AC134DF8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554" y="0"/>
            <a:ext cx="121908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330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Obrázek 1" descr="Obsah obrázku text, diagram, Písmo, ilustrace&#10;&#10;Popis se vygeneroval automaticky.">
            <a:extLst>
              <a:ext uri="{FF2B5EF4-FFF2-40B4-BE49-F238E27FC236}">
                <a16:creationId xmlns:a16="http://schemas.microsoft.com/office/drawing/2014/main" id="{3367DBF4-2267-B877-F3C9-21981831C3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99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Obrázek 1" descr="Obsah obrázku text, snímek obrazovky, Písmo, design&#10;&#10;Popis se vygeneroval automaticky.">
            <a:extLst>
              <a:ext uri="{FF2B5EF4-FFF2-40B4-BE49-F238E27FC236}">
                <a16:creationId xmlns:a16="http://schemas.microsoft.com/office/drawing/2014/main" id="{FAD408B0-54EC-A215-49B8-616C657C95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0" y="2490"/>
            <a:ext cx="12192000" cy="685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699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Obrázek 1" descr="Obsah obrázku oblečení, interiér, osoba, žena&#10;&#10;Popis se vygeneroval automaticky.">
            <a:extLst>
              <a:ext uri="{FF2B5EF4-FFF2-40B4-BE49-F238E27FC236}">
                <a16:creationId xmlns:a16="http://schemas.microsoft.com/office/drawing/2014/main" id="{E71C86C4-834F-B574-FE43-ED51A88222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52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Obrázek 1" descr="Obsah obrázku text, snímek obrazovky, diagram, Písmo&#10;&#10;Popis se vygeneroval automaticky.">
            <a:extLst>
              <a:ext uri="{FF2B5EF4-FFF2-40B4-BE49-F238E27FC236}">
                <a16:creationId xmlns:a16="http://schemas.microsoft.com/office/drawing/2014/main" id="{B34C42FD-80BA-117E-0F7A-142DEEE3E8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0" y="1871"/>
            <a:ext cx="12192000" cy="685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141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Obrázek 1" descr="Obsah obrázku text, snímek obrazovky, Písmo, logo&#10;&#10;Popis se vygeneroval automaticky.">
            <a:extLst>
              <a:ext uri="{FF2B5EF4-FFF2-40B4-BE49-F238E27FC236}">
                <a16:creationId xmlns:a16="http://schemas.microsoft.com/office/drawing/2014/main" id="{25ADB4F2-7038-7B0B-F0A0-22FC195573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2939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Obrázek 1" descr="Obsah obrázku text, snímek obrazovky, Písmo, diagram&#10;&#10;Popis se vygeneroval automaticky.">
            <a:extLst>
              <a:ext uri="{FF2B5EF4-FFF2-40B4-BE49-F238E27FC236}">
                <a16:creationId xmlns:a16="http://schemas.microsoft.com/office/drawing/2014/main" id="{3EA4DBC3-DA32-5E55-CE85-9417A6D2EC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251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Obrázek 1" descr="Obsah obrázku oblečení, osoba, zeď, Lidská tvář&#10;&#10;Popis se vygeneroval automaticky.">
            <a:extLst>
              <a:ext uri="{FF2B5EF4-FFF2-40B4-BE49-F238E27FC236}">
                <a16:creationId xmlns:a16="http://schemas.microsoft.com/office/drawing/2014/main" id="{4951418F-2FFB-DF3E-2866-1E93784762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4276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d6999c1-8dc3-4c99-a10f-6379e56fdda9">
      <Terms xmlns="http://schemas.microsoft.com/office/infopath/2007/PartnerControls"/>
    </lcf76f155ced4ddcb4097134ff3c332f>
    <TaxCatchAll xmlns="1a7a52e0-af44-4639-b07b-96c1cee2bb7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9041FCD18EC6343AC0B4722D1CD7B5E" ma:contentTypeVersion="14" ma:contentTypeDescription="Vytvoří nový dokument" ma:contentTypeScope="" ma:versionID="b6d78a5cddc4f4c4d84e727fda0fb8df">
  <xsd:schema xmlns:xsd="http://www.w3.org/2001/XMLSchema" xmlns:xs="http://www.w3.org/2001/XMLSchema" xmlns:p="http://schemas.microsoft.com/office/2006/metadata/properties" xmlns:ns2="bd6999c1-8dc3-4c99-a10f-6379e56fdda9" xmlns:ns3="1a7a52e0-af44-4639-b07b-96c1cee2bb77" targetNamespace="http://schemas.microsoft.com/office/2006/metadata/properties" ma:root="true" ma:fieldsID="9630b95700dbf9a81f9c6a61f209f4c6" ns2:_="" ns3:_="">
    <xsd:import namespace="bd6999c1-8dc3-4c99-a10f-6379e56fdda9"/>
    <xsd:import namespace="1a7a52e0-af44-4639-b07b-96c1cee2bb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6999c1-8dc3-4c99-a10f-6379e56fdd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Značky obrázků" ma:readOnly="false" ma:fieldId="{5cf76f15-5ced-4ddc-b409-7134ff3c332f}" ma:taxonomyMulti="true" ma:sspId="771a0910-4691-4308-a29a-495baf3ee5b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7a52e0-af44-4639-b07b-96c1cee2bb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dffd9405-ad9a-4fad-8996-fde3e045aeac}" ma:internalName="TaxCatchAll" ma:showField="CatchAllData" ma:web="1a7a52e0-af44-4639-b07b-96c1cee2bb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F2108E2-29B9-4F76-9811-FD555366DBA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D2D4CD0-CBD9-4C6C-964F-4D588193AD95}">
  <ds:schemaRefs>
    <ds:schemaRef ds:uri="http://schemas.microsoft.com/office/2006/metadata/properties"/>
    <ds:schemaRef ds:uri="http://www.w3.org/2000/xmlns/"/>
    <ds:schemaRef ds:uri="c86cb64d-5822-4d3b-b29b-ce0d510ae485"/>
    <ds:schemaRef ds:uri="http://schemas.microsoft.com/office/infopath/2007/PartnerControls"/>
    <ds:schemaRef ds:uri="http://www.w3.org/2001/XMLSchema-instance"/>
    <ds:schemaRef ds:uri="75452730-46d5-4312-9d5a-9424d364c37c"/>
  </ds:schemaRefs>
</ds:datastoreItem>
</file>

<file path=customXml/itemProps3.xml><?xml version="1.0" encoding="utf-8"?>
<ds:datastoreItem xmlns:ds="http://schemas.openxmlformats.org/officeDocument/2006/customXml" ds:itemID="{B0CC2C9D-DBC3-4F15-A2B1-D67DCCCB9E2F}"/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Širokoúhlá obrazovka</PresentationFormat>
  <Slides>17</Slides>
  <Notes>0</Notes>
  <HiddenSlides>0</HiddenSlide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18" baseType="lpstr"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Podpora STEM v kariérním rozhodování mladých lidí</dc:title>
  <dc:creator>Milad Abassi | JIC</dc:creator>
  <cp:lastModifiedBy>Milad Abassi | JIC</cp:lastModifiedBy>
  <cp:revision>70</cp:revision>
  <dcterms:created xsi:type="dcterms:W3CDTF">2024-03-03T15:41:12Z</dcterms:created>
  <dcterms:modified xsi:type="dcterms:W3CDTF">2024-03-08T14:38:25Z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0x01010089041FCD18EC6343AC0B4722D1CD7B5E</vt:lpwstr>
  </property>
  <property fmtid="{D5CDD505-2E9C-101B-9397-08002B2CF9AE}" pid="3" name="MediaServiceImageTags">
    <vt:lpwstr/>
  </property>
</Properties>
</file>