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453" r:id="rId5"/>
    <p:sldId id="2437" r:id="rId6"/>
    <p:sldId id="2435" r:id="rId7"/>
    <p:sldId id="2436" r:id="rId8"/>
    <p:sldId id="2439" r:id="rId9"/>
    <p:sldId id="1117" r:id="rId10"/>
  </p:sldIdLst>
  <p:sldSz cx="24384000" cy="13716000"/>
  <p:notesSz cx="6786563" cy="9923463"/>
  <p:defaultTextStyle>
    <a:defPPr>
      <a:defRPr lang="cs-CZ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3029D8-A975-9A41-E448-092CBEEFF331}" name="Štěpánková Martina" initials="ŠM" userId="S::Martina.Stepankova@czechinvest.org::9f675987-6a7e-47df-bbbc-ca2c2459da8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CAB"/>
    <a:srgbClr val="002E5F"/>
    <a:srgbClr val="F0F0F0"/>
    <a:srgbClr val="E61A38"/>
    <a:srgbClr val="F3F7FB"/>
    <a:srgbClr val="195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98AD83-11F6-4283-A1D3-DFDC9DAF8770}" v="5" dt="2024-04-23T08:31:03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301B821-A1FF-9999-AEE7-76D212191A09}" styleName="Tabulka CzechInvest">
    <a:wholeTbl>
      <a:tcTxStyle>
        <a:fontRef idx="minor">
          <a:scrgbClr r="0" g="0" b="0"/>
        </a:fontRef>
        <a:schemeClr val="dk1"/>
      </a:tcTxStyle>
      <a:tcStyle>
        <a:tcBdr>
          <a:left>
            <a:ln w="0" cmpd="sng">
              <a:solidFill>
                <a:schemeClr val="accent1"/>
              </a:solidFill>
            </a:ln>
          </a:left>
          <a:right>
            <a:ln w="0" cmpd="sng">
              <a:solidFill>
                <a:schemeClr val="accent1"/>
              </a:solidFill>
            </a:ln>
          </a:right>
          <a:top>
            <a:ln w="0" cmpd="sng">
              <a:solidFill>
                <a:schemeClr val="accent1"/>
              </a:solidFill>
            </a:ln>
          </a:top>
          <a:bottom>
            <a:ln w="12700" cmpd="sng">
              <a:solidFill>
                <a:srgbClr val="DADADA"/>
              </a:solidFill>
            </a:ln>
          </a:bottom>
          <a:insideH>
            <a:ln w="12700" cmpd="sng">
              <a:solidFill>
                <a:srgbClr val="DADADA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rgbClr val="F0F0F0"/>
          </a:solidFill>
        </a:fill>
      </a:tcStyle>
    </a:band1H>
    <a:band2V>
      <a:tcStyle>
        <a:tcBdr/>
        <a:fill>
          <a:solidFill>
            <a:srgbClr val="F0F0F0"/>
          </a:solidFill>
        </a:fill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rgbClr val="0F5CAB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rgbClr val="E61A38"/>
              </a:solidFill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19" autoAdjust="0"/>
  </p:normalViewPr>
  <p:slideViewPr>
    <p:cSldViewPr snapToGrid="0">
      <p:cViewPr varScale="1">
        <p:scale>
          <a:sx n="38" d="100"/>
          <a:sy n="38" d="100"/>
        </p:scale>
        <p:origin x="946" y="77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vlín Brian" userId="ab76187d-a124-4dba-a39f-3a63d7173c42" providerId="ADAL" clId="{9E98AD83-11F6-4283-A1D3-DFDC9DAF8770}"/>
    <pc:docChg chg="undo redo custSel addSld delSld modSld sldOrd">
      <pc:chgData name="Havlín Brian" userId="ab76187d-a124-4dba-a39f-3a63d7173c42" providerId="ADAL" clId="{9E98AD83-11F6-4283-A1D3-DFDC9DAF8770}" dt="2024-04-23T12:12:09.089" v="754" actId="20577"/>
      <pc:docMkLst>
        <pc:docMk/>
      </pc:docMkLst>
      <pc:sldChg chg="del">
        <pc:chgData name="Havlín Brian" userId="ab76187d-a124-4dba-a39f-3a63d7173c42" providerId="ADAL" clId="{9E98AD83-11F6-4283-A1D3-DFDC9DAF8770}" dt="2024-04-23T08:30:24.167" v="165" actId="47"/>
        <pc:sldMkLst>
          <pc:docMk/>
          <pc:sldMk cId="1355021251" sldId="291"/>
        </pc:sldMkLst>
      </pc:sldChg>
      <pc:sldChg chg="del">
        <pc:chgData name="Havlín Brian" userId="ab76187d-a124-4dba-a39f-3a63d7173c42" providerId="ADAL" clId="{9E98AD83-11F6-4283-A1D3-DFDC9DAF8770}" dt="2024-04-23T08:30:47.799" v="168" actId="47"/>
        <pc:sldMkLst>
          <pc:docMk/>
          <pc:sldMk cId="3571013611" sldId="378"/>
        </pc:sldMkLst>
      </pc:sldChg>
      <pc:sldChg chg="modSp mod">
        <pc:chgData name="Havlín Brian" userId="ab76187d-a124-4dba-a39f-3a63d7173c42" providerId="ADAL" clId="{9E98AD83-11F6-4283-A1D3-DFDC9DAF8770}" dt="2024-04-23T08:25:44.162" v="87" actId="27636"/>
        <pc:sldMkLst>
          <pc:docMk/>
          <pc:sldMk cId="2458092717" sldId="453"/>
        </pc:sldMkLst>
        <pc:spChg chg="mod">
          <ac:chgData name="Havlín Brian" userId="ab76187d-a124-4dba-a39f-3a63d7173c42" providerId="ADAL" clId="{9E98AD83-11F6-4283-A1D3-DFDC9DAF8770}" dt="2024-04-23T08:25:44.162" v="87" actId="27636"/>
          <ac:spMkLst>
            <pc:docMk/>
            <pc:sldMk cId="2458092717" sldId="453"/>
            <ac:spMk id="4" creationId="{BF0F2702-3425-42E4-8B24-961F4EB0DE9C}"/>
          </ac:spMkLst>
        </pc:spChg>
      </pc:sldChg>
      <pc:sldChg chg="modSp mod">
        <pc:chgData name="Havlín Brian" userId="ab76187d-a124-4dba-a39f-3a63d7173c42" providerId="ADAL" clId="{9E98AD83-11F6-4283-A1D3-DFDC9DAF8770}" dt="2024-04-23T12:12:09.089" v="754" actId="20577"/>
        <pc:sldMkLst>
          <pc:docMk/>
          <pc:sldMk cId="2766211790" sldId="1117"/>
        </pc:sldMkLst>
        <pc:spChg chg="mod">
          <ac:chgData name="Havlín Brian" userId="ab76187d-a124-4dba-a39f-3a63d7173c42" providerId="ADAL" clId="{9E98AD83-11F6-4283-A1D3-DFDC9DAF8770}" dt="2024-04-23T12:04:21.017" v="702" actId="20577"/>
          <ac:spMkLst>
            <pc:docMk/>
            <pc:sldMk cId="2766211790" sldId="1117"/>
            <ac:spMk id="2" creationId="{B872E799-73C4-42FF-A1D4-801C17CDC363}"/>
          </ac:spMkLst>
        </pc:spChg>
        <pc:spChg chg="mod">
          <ac:chgData name="Havlín Brian" userId="ab76187d-a124-4dba-a39f-3a63d7173c42" providerId="ADAL" clId="{9E98AD83-11F6-4283-A1D3-DFDC9DAF8770}" dt="2024-04-23T12:12:09.089" v="754" actId="20577"/>
          <ac:spMkLst>
            <pc:docMk/>
            <pc:sldMk cId="2766211790" sldId="1117"/>
            <ac:spMk id="5" creationId="{03792915-FF4C-4995-9C61-EC2A2C8DF06C}"/>
          </ac:spMkLst>
        </pc:spChg>
      </pc:sldChg>
      <pc:sldChg chg="del">
        <pc:chgData name="Havlín Brian" userId="ab76187d-a124-4dba-a39f-3a63d7173c42" providerId="ADAL" clId="{9E98AD83-11F6-4283-A1D3-DFDC9DAF8770}" dt="2024-04-23T08:28:36.749" v="95" actId="47"/>
        <pc:sldMkLst>
          <pc:docMk/>
          <pc:sldMk cId="3170112601" sldId="1118"/>
        </pc:sldMkLst>
      </pc:sldChg>
      <pc:sldChg chg="del">
        <pc:chgData name="Havlín Brian" userId="ab76187d-a124-4dba-a39f-3a63d7173c42" providerId="ADAL" clId="{9E98AD83-11F6-4283-A1D3-DFDC9DAF8770}" dt="2024-04-23T08:28:34.495" v="94" actId="47"/>
        <pc:sldMkLst>
          <pc:docMk/>
          <pc:sldMk cId="3065957458" sldId="1120"/>
        </pc:sldMkLst>
      </pc:sldChg>
      <pc:sldChg chg="modSp del mod modNotesTx">
        <pc:chgData name="Havlín Brian" userId="ab76187d-a124-4dba-a39f-3a63d7173c42" providerId="ADAL" clId="{9E98AD83-11F6-4283-A1D3-DFDC9DAF8770}" dt="2024-04-23T09:43:19.556" v="556" actId="47"/>
        <pc:sldMkLst>
          <pc:docMk/>
          <pc:sldMk cId="2756685673" sldId="1121"/>
        </pc:sldMkLst>
        <pc:spChg chg="mod">
          <ac:chgData name="Havlín Brian" userId="ab76187d-a124-4dba-a39f-3a63d7173c42" providerId="ADAL" clId="{9E98AD83-11F6-4283-A1D3-DFDC9DAF8770}" dt="2024-04-23T09:29:46.128" v="382" actId="20577"/>
          <ac:spMkLst>
            <pc:docMk/>
            <pc:sldMk cId="2756685673" sldId="1121"/>
            <ac:spMk id="2" creationId="{091CE870-96B8-E432-3EAB-5C7B89BC8E9C}"/>
          </ac:spMkLst>
        </pc:spChg>
        <pc:spChg chg="mod">
          <ac:chgData name="Havlín Brian" userId="ab76187d-a124-4dba-a39f-3a63d7173c42" providerId="ADAL" clId="{9E98AD83-11F6-4283-A1D3-DFDC9DAF8770}" dt="2024-04-23T09:36:40.933" v="531" actId="20577"/>
          <ac:spMkLst>
            <pc:docMk/>
            <pc:sldMk cId="2756685673" sldId="1121"/>
            <ac:spMk id="3" creationId="{C11569B0-1517-0B1F-2D2C-ACCBAADE9D02}"/>
          </ac:spMkLst>
        </pc:spChg>
      </pc:sldChg>
      <pc:sldChg chg="del">
        <pc:chgData name="Havlín Brian" userId="ab76187d-a124-4dba-a39f-3a63d7173c42" providerId="ADAL" clId="{9E98AD83-11F6-4283-A1D3-DFDC9DAF8770}" dt="2024-04-23T08:29:05.195" v="99" actId="47"/>
        <pc:sldMkLst>
          <pc:docMk/>
          <pc:sldMk cId="2224182174" sldId="1122"/>
        </pc:sldMkLst>
      </pc:sldChg>
      <pc:sldChg chg="del">
        <pc:chgData name="Havlín Brian" userId="ab76187d-a124-4dba-a39f-3a63d7173c42" providerId="ADAL" clId="{9E98AD83-11F6-4283-A1D3-DFDC9DAF8770}" dt="2024-04-23T08:28:32.304" v="93" actId="47"/>
        <pc:sldMkLst>
          <pc:docMk/>
          <pc:sldMk cId="2975847691" sldId="1123"/>
        </pc:sldMkLst>
      </pc:sldChg>
      <pc:sldChg chg="del">
        <pc:chgData name="Havlín Brian" userId="ab76187d-a124-4dba-a39f-3a63d7173c42" providerId="ADAL" clId="{9E98AD83-11F6-4283-A1D3-DFDC9DAF8770}" dt="2024-04-23T08:28:40.314" v="96" actId="47"/>
        <pc:sldMkLst>
          <pc:docMk/>
          <pc:sldMk cId="3850924879" sldId="1124"/>
        </pc:sldMkLst>
      </pc:sldChg>
      <pc:sldChg chg="modSp add mod">
        <pc:chgData name="Havlín Brian" userId="ab76187d-a124-4dba-a39f-3a63d7173c42" providerId="ADAL" clId="{9E98AD83-11F6-4283-A1D3-DFDC9DAF8770}" dt="2024-04-23T08:38:32.739" v="327" actId="27636"/>
        <pc:sldMkLst>
          <pc:docMk/>
          <pc:sldMk cId="3359184702" sldId="2435"/>
        </pc:sldMkLst>
        <pc:spChg chg="mod">
          <ac:chgData name="Havlín Brian" userId="ab76187d-a124-4dba-a39f-3a63d7173c42" providerId="ADAL" clId="{9E98AD83-11F6-4283-A1D3-DFDC9DAF8770}" dt="2024-04-23T08:31:41.847" v="188"/>
          <ac:spMkLst>
            <pc:docMk/>
            <pc:sldMk cId="3359184702" sldId="2435"/>
            <ac:spMk id="2" creationId="{3DDBCCAA-B8A7-44B2-A9A0-CF8808026415}"/>
          </ac:spMkLst>
        </pc:spChg>
        <pc:spChg chg="mod">
          <ac:chgData name="Havlín Brian" userId="ab76187d-a124-4dba-a39f-3a63d7173c42" providerId="ADAL" clId="{9E98AD83-11F6-4283-A1D3-DFDC9DAF8770}" dt="2024-04-23T08:38:32.739" v="327" actId="27636"/>
          <ac:spMkLst>
            <pc:docMk/>
            <pc:sldMk cId="3359184702" sldId="2435"/>
            <ac:spMk id="3" creationId="{8090FE64-35ED-4650-8DD1-20BD594A0E62}"/>
          </ac:spMkLst>
        </pc:spChg>
      </pc:sldChg>
      <pc:sldChg chg="modSp add mod ord setBg">
        <pc:chgData name="Havlín Brian" userId="ab76187d-a124-4dba-a39f-3a63d7173c42" providerId="ADAL" clId="{9E98AD83-11F6-4283-A1D3-DFDC9DAF8770}" dt="2024-04-23T09:43:26.798" v="558"/>
        <pc:sldMkLst>
          <pc:docMk/>
          <pc:sldMk cId="1011556666" sldId="2436"/>
        </pc:sldMkLst>
        <pc:spChg chg="mod">
          <ac:chgData name="Havlín Brian" userId="ab76187d-a124-4dba-a39f-3a63d7173c42" providerId="ADAL" clId="{9E98AD83-11F6-4283-A1D3-DFDC9DAF8770}" dt="2024-04-23T09:43:16.097" v="555" actId="255"/>
          <ac:spMkLst>
            <pc:docMk/>
            <pc:sldMk cId="1011556666" sldId="2436"/>
            <ac:spMk id="8" creationId="{42E56476-F555-B9EF-9BC3-D6698CB1639F}"/>
          </ac:spMkLst>
        </pc:spChg>
        <pc:spChg chg="mod">
          <ac:chgData name="Havlín Brian" userId="ab76187d-a124-4dba-a39f-3a63d7173c42" providerId="ADAL" clId="{9E98AD83-11F6-4283-A1D3-DFDC9DAF8770}" dt="2024-04-23T08:27:55.049" v="90"/>
          <ac:spMkLst>
            <pc:docMk/>
            <pc:sldMk cId="1011556666" sldId="2436"/>
            <ac:spMk id="9" creationId="{19492094-F657-9CEC-E8B8-98F2571E2266}"/>
          </ac:spMkLst>
        </pc:spChg>
        <pc:spChg chg="mod">
          <ac:chgData name="Havlín Brian" userId="ab76187d-a124-4dba-a39f-3a63d7173c42" providerId="ADAL" clId="{9E98AD83-11F6-4283-A1D3-DFDC9DAF8770}" dt="2024-04-23T08:35:58.596" v="313" actId="14100"/>
          <ac:spMkLst>
            <pc:docMk/>
            <pc:sldMk cId="1011556666" sldId="2436"/>
            <ac:spMk id="10" creationId="{899B058F-E597-FEE3-906C-F541964FCBBE}"/>
          </ac:spMkLst>
        </pc:spChg>
      </pc:sldChg>
      <pc:sldChg chg="modSp add mod">
        <pc:chgData name="Havlín Brian" userId="ab76187d-a124-4dba-a39f-3a63d7173c42" providerId="ADAL" clId="{9E98AD83-11F6-4283-A1D3-DFDC9DAF8770}" dt="2024-04-23T12:12:06.453" v="752" actId="20577"/>
        <pc:sldMkLst>
          <pc:docMk/>
          <pc:sldMk cId="2390745596" sldId="2437"/>
        </pc:sldMkLst>
        <pc:spChg chg="mod">
          <ac:chgData name="Havlín Brian" userId="ab76187d-a124-4dba-a39f-3a63d7173c42" providerId="ADAL" clId="{9E98AD83-11F6-4283-A1D3-DFDC9DAF8770}" dt="2024-04-23T08:31:30.441" v="187" actId="20577"/>
          <ac:spMkLst>
            <pc:docMk/>
            <pc:sldMk cId="2390745596" sldId="2437"/>
            <ac:spMk id="2" creationId="{3DDBCCAA-B8A7-44B2-A9A0-CF8808026415}"/>
          </ac:spMkLst>
        </pc:spChg>
        <pc:spChg chg="mod">
          <ac:chgData name="Havlín Brian" userId="ab76187d-a124-4dba-a39f-3a63d7173c42" providerId="ADAL" clId="{9E98AD83-11F6-4283-A1D3-DFDC9DAF8770}" dt="2024-04-23T12:12:06.453" v="752" actId="20577"/>
          <ac:spMkLst>
            <pc:docMk/>
            <pc:sldMk cId="2390745596" sldId="2437"/>
            <ac:spMk id="3" creationId="{8090FE64-35ED-4650-8DD1-20BD594A0E62}"/>
          </ac:spMkLst>
        </pc:spChg>
      </pc:sldChg>
      <pc:sldChg chg="modSp add mod">
        <pc:chgData name="Havlín Brian" userId="ab76187d-a124-4dba-a39f-3a63d7173c42" providerId="ADAL" clId="{9E98AD83-11F6-4283-A1D3-DFDC9DAF8770}" dt="2024-04-23T08:31:48.005" v="190"/>
        <pc:sldMkLst>
          <pc:docMk/>
          <pc:sldMk cId="3173256775" sldId="2439"/>
        </pc:sldMkLst>
        <pc:spChg chg="mod">
          <ac:chgData name="Havlín Brian" userId="ab76187d-a124-4dba-a39f-3a63d7173c42" providerId="ADAL" clId="{9E98AD83-11F6-4283-A1D3-DFDC9DAF8770}" dt="2024-04-23T08:31:48.005" v="190"/>
          <ac:spMkLst>
            <pc:docMk/>
            <pc:sldMk cId="3173256775" sldId="2439"/>
            <ac:spMk id="2" creationId="{3DDBCCAA-B8A7-44B2-A9A0-CF8808026415}"/>
          </ac:spMkLst>
        </pc:spChg>
        <pc:spChg chg="mod">
          <ac:chgData name="Havlín Brian" userId="ab76187d-a124-4dba-a39f-3a63d7173c42" providerId="ADAL" clId="{9E98AD83-11F6-4283-A1D3-DFDC9DAF8770}" dt="2024-04-23T08:30:40.431" v="167" actId="27636"/>
          <ac:spMkLst>
            <pc:docMk/>
            <pc:sldMk cId="3173256775" sldId="2439"/>
            <ac:spMk id="3" creationId="{8090FE64-35ED-4650-8DD1-20BD594A0E62}"/>
          </ac:spMkLst>
        </pc:spChg>
      </pc:sldChg>
      <pc:sldMasterChg chg="delSldLayout">
        <pc:chgData name="Havlín Brian" userId="ab76187d-a124-4dba-a39f-3a63d7173c42" providerId="ADAL" clId="{9E98AD83-11F6-4283-A1D3-DFDC9DAF8770}" dt="2024-04-23T08:28:32.304" v="93" actId="47"/>
        <pc:sldMasterMkLst>
          <pc:docMk/>
          <pc:sldMasterMk cId="1123687752" sldId="2147483648"/>
        </pc:sldMasterMkLst>
        <pc:sldLayoutChg chg="del">
          <pc:chgData name="Havlín Brian" userId="ab76187d-a124-4dba-a39f-3a63d7173c42" providerId="ADAL" clId="{9E98AD83-11F6-4283-A1D3-DFDC9DAF8770}" dt="2024-04-23T08:28:32.304" v="93" actId="47"/>
          <pc:sldLayoutMkLst>
            <pc:docMk/>
            <pc:sldMasterMk cId="1123687752" sldId="2147483648"/>
            <pc:sldLayoutMk cId="1167167027" sldId="2147483669"/>
          </pc:sldLayoutMkLst>
        </pc:sldLayoutChg>
      </pc:sldMasterChg>
    </pc:docChg>
  </pc:docChgLst>
  <pc:docChgLst>
    <pc:chgData name="Havlín Brian" userId="ab76187d-a124-4dba-a39f-3a63d7173c42" providerId="ADAL" clId="{43EB47C9-6D24-48A2-9FA5-60388343F603}"/>
    <pc:docChg chg="modSld">
      <pc:chgData name="Havlín Brian" userId="ab76187d-a124-4dba-a39f-3a63d7173c42" providerId="ADAL" clId="{43EB47C9-6D24-48A2-9FA5-60388343F603}" dt="2024-04-02T08:44:19.702" v="42" actId="20577"/>
      <pc:docMkLst>
        <pc:docMk/>
      </pc:docMkLst>
      <pc:sldChg chg="modSp mod">
        <pc:chgData name="Havlín Brian" userId="ab76187d-a124-4dba-a39f-3a63d7173c42" providerId="ADAL" clId="{43EB47C9-6D24-48A2-9FA5-60388343F603}" dt="2024-04-02T08:44:19.702" v="42" actId="20577"/>
        <pc:sldMkLst>
          <pc:docMk/>
          <pc:sldMk cId="2766211790" sldId="1117"/>
        </pc:sldMkLst>
        <pc:spChg chg="mod">
          <ac:chgData name="Havlín Brian" userId="ab76187d-a124-4dba-a39f-3a63d7173c42" providerId="ADAL" clId="{43EB47C9-6D24-48A2-9FA5-60388343F603}" dt="2024-04-02T08:44:19.702" v="42" actId="20577"/>
          <ac:spMkLst>
            <pc:docMk/>
            <pc:sldMk cId="2766211790" sldId="1117"/>
            <ac:spMk id="5" creationId="{03792915-FF4C-4995-9C61-EC2A2C8DF06C}"/>
          </ac:spMkLst>
        </pc:spChg>
      </pc:sldChg>
      <pc:sldChg chg="modNotesTx">
        <pc:chgData name="Havlín Brian" userId="ab76187d-a124-4dba-a39f-3a63d7173c42" providerId="ADAL" clId="{43EB47C9-6D24-48A2-9FA5-60388343F603}" dt="2024-04-02T08:43:59.604" v="22"/>
        <pc:sldMkLst>
          <pc:docMk/>
          <pc:sldMk cId="3170112601" sldId="11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844" cy="49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4149" y="0"/>
            <a:ext cx="2940844" cy="4978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E92F6-555A-4DF7-97D0-DE33250515A7}" type="datetimeFigureOut">
              <a:rPr lang="cs-CZ" smtClean="0"/>
              <a:t>23.04.2024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8657" y="4775666"/>
            <a:ext cx="5429250" cy="39073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0844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4149" y="9425568"/>
            <a:ext cx="2940844" cy="497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1EEBA-6ABF-422A-91E1-B474B5CD85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088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poznámky 1">
            <a:extLst>
              <a:ext uri="{FF2B5EF4-FFF2-40B4-BE49-F238E27FC236}">
                <a16:creationId xmlns:a16="http://schemas.microsoft.com/office/drawing/2014/main" id="{38DB9BD6-9151-40E8-8C93-830908CA1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476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poznámky 1">
            <a:extLst>
              <a:ext uri="{FF2B5EF4-FFF2-40B4-BE49-F238E27FC236}">
                <a16:creationId xmlns:a16="http://schemas.microsoft.com/office/drawing/2014/main" id="{38DB9BD6-9151-40E8-8C93-830908CA1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0956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poznámky 1">
            <a:extLst>
              <a:ext uri="{FF2B5EF4-FFF2-40B4-BE49-F238E27FC236}">
                <a16:creationId xmlns:a16="http://schemas.microsoft.com/office/drawing/2014/main" id="{38DB9BD6-9151-40E8-8C93-830908CA1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8595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poznámky 1">
            <a:extLst>
              <a:ext uri="{FF2B5EF4-FFF2-40B4-BE49-F238E27FC236}">
                <a16:creationId xmlns:a16="http://schemas.microsoft.com/office/drawing/2014/main" id="{38DB9BD6-9151-40E8-8C93-830908CA1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583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s://www.czechinvest.org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s://www.czechinvest.org/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bílé překrytí">
            <a:extLst>
              <a:ext uri="{FF2B5EF4-FFF2-40B4-BE49-F238E27FC236}">
                <a16:creationId xmlns:a16="http://schemas.microsoft.com/office/drawing/2014/main" id="{EEBFC092-0434-457E-AE64-753C2C2ECEA6}"/>
              </a:ext>
            </a:extLst>
          </p:cNvPr>
          <p:cNvSpPr/>
          <p:nvPr userDrawn="1"/>
        </p:nvSpPr>
        <p:spPr>
          <a:xfrm>
            <a:off x="0" y="-1"/>
            <a:ext cx="24384000" cy="13716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pic>
        <p:nvPicPr>
          <p:cNvPr id="11" name="Úvodní grafika rgb SVG">
            <a:extLst>
              <a:ext uri="{FF2B5EF4-FFF2-40B4-BE49-F238E27FC236}">
                <a16:creationId xmlns:a16="http://schemas.microsoft.com/office/drawing/2014/main" id="{5DAA60D7-EB30-4A95-A68B-89E615B436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042" b="21700"/>
          <a:stretch/>
        </p:blipFill>
        <p:spPr>
          <a:xfrm>
            <a:off x="12255545" y="-1"/>
            <a:ext cx="12128455" cy="13716001"/>
          </a:xfrm>
          <a:prstGeom prst="rect">
            <a:avLst/>
          </a:prstGeom>
        </p:spPr>
      </p:pic>
      <p:sp>
        <p:nvSpPr>
          <p:cNvPr id="21" name="www.czechinvest.org">
            <a:extLst>
              <a:ext uri="{FF2B5EF4-FFF2-40B4-BE49-F238E27FC236}">
                <a16:creationId xmlns:a16="http://schemas.microsoft.com/office/drawing/2014/main" id="{938D2D4F-3E24-49D1-A694-8447AE93B094}"/>
              </a:ext>
            </a:extLst>
          </p:cNvPr>
          <p:cNvSpPr txBox="1"/>
          <p:nvPr userDrawn="1"/>
        </p:nvSpPr>
        <p:spPr>
          <a:xfrm>
            <a:off x="7045200" y="12258674"/>
            <a:ext cx="7667750" cy="684000"/>
          </a:xfrm>
          <a:prstGeom prst="rect">
            <a:avLst/>
          </a:prstGeom>
          <a:noFill/>
        </p:spPr>
        <p:txBody>
          <a:bodyPr wrap="square" lIns="0" tIns="0" rIns="0" bIns="180000" rtlCol="0" anchor="ctr" anchorCtr="0">
            <a:noAutofit/>
          </a:bodyPr>
          <a:lstStyle/>
          <a:p>
            <a:r>
              <a:rPr lang="cs-CZ" b="1" noProof="0">
                <a:solidFill>
                  <a:schemeClr val="bg2"/>
                </a:solidFill>
              </a:rPr>
              <a:t>www.czechinvest.org</a:t>
            </a:r>
          </a:p>
        </p:txBody>
      </p:sp>
      <p:sp>
        <p:nvSpPr>
          <p:cNvPr id="5" name="Obdélník aktivní www">
            <a:hlinkClick r:id="rId4"/>
            <a:extLst>
              <a:ext uri="{FF2B5EF4-FFF2-40B4-BE49-F238E27FC236}">
                <a16:creationId xmlns:a16="http://schemas.microsoft.com/office/drawing/2014/main" id="{CE15FD68-C8ED-44B2-9435-207E969F4186}"/>
              </a:ext>
            </a:extLst>
          </p:cNvPr>
          <p:cNvSpPr/>
          <p:nvPr userDrawn="1"/>
        </p:nvSpPr>
        <p:spPr>
          <a:xfrm>
            <a:off x="7043112" y="12258674"/>
            <a:ext cx="5598468" cy="612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Logo CzechInvest rgb SVG">
            <a:extLst>
              <a:ext uri="{FF2B5EF4-FFF2-40B4-BE49-F238E27FC236}">
                <a16:creationId xmlns:a16="http://schemas.microsoft.com/office/drawing/2014/main" id="{D45A4EFA-5C18-47DD-A581-748684AB64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5113" y="1025524"/>
            <a:ext cx="4808482" cy="1260475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68B4CB-23EA-4AAA-AD06-6CFBA82E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112" y="12258888"/>
            <a:ext cx="5508000" cy="684000"/>
          </a:xfrm>
        </p:spPr>
        <p:txBody>
          <a:bodyPr bIns="180000"/>
          <a:lstStyle>
            <a:lvl1pPr algn="l">
              <a:defRPr sz="3600" b="1"/>
            </a:lvl1pPr>
          </a:lstStyle>
          <a:p>
            <a:fld id="{143C8AAD-D5E5-444A-B0F4-932D8E84D2AE}" type="datetime1">
              <a:rPr lang="cs-CZ" smtClean="0"/>
              <a:t>23.04.2024</a:t>
            </a:fld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F5D115C-BBC8-4160-9DC4-8659E12566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5113" y="3005137"/>
            <a:ext cx="13177837" cy="2339976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noProof="0"/>
              <a:t>Autor prezentace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DA26A6-16AB-4AE8-96C8-BE1EB067B5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5113" y="5746283"/>
            <a:ext cx="13177837" cy="6044080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8400"/>
            </a:lvl1pPr>
          </a:lstStyle>
          <a:p>
            <a:r>
              <a:rPr lang="cs-CZ" noProof="0"/>
              <a:t>Název prezentace</a:t>
            </a:r>
            <a:br>
              <a:rPr lang="cs-CZ" noProof="0"/>
            </a:br>
            <a:r>
              <a:rPr lang="cs-CZ" noProof="0"/>
              <a:t>CzechInvest:</a:t>
            </a:r>
            <a:br>
              <a:rPr lang="cs-CZ" noProof="0"/>
            </a:br>
            <a:r>
              <a:rPr lang="cs-CZ" noProof="0"/>
              <a:t>dlouhý nadpis prezentace</a:t>
            </a:r>
          </a:p>
        </p:txBody>
      </p:sp>
      <p:cxnSp>
        <p:nvCxnSpPr>
          <p:cNvPr id="19" name="Zápatí úč. Y 35,28 cm" hidden="1">
            <a:extLst>
              <a:ext uri="{FF2B5EF4-FFF2-40B4-BE49-F238E27FC236}">
                <a16:creationId xmlns:a16="http://schemas.microsoft.com/office/drawing/2014/main" id="{87B4C349-1911-462E-88E7-4BFDFC7D1E6D}"/>
              </a:ext>
            </a:extLst>
          </p:cNvPr>
          <p:cNvCxnSpPr/>
          <p:nvPr userDrawn="1"/>
        </p:nvCxnSpPr>
        <p:spPr>
          <a:xfrm>
            <a:off x="0" y="12700800"/>
            <a:ext cx="2428453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WWW zleva (-14,3)" hidden="1">
            <a:extLst>
              <a:ext uri="{FF2B5EF4-FFF2-40B4-BE49-F238E27FC236}">
                <a16:creationId xmlns:a16="http://schemas.microsoft.com/office/drawing/2014/main" id="{6D401FBD-7F30-461E-A09F-8D99479F97C8}"/>
              </a:ext>
            </a:extLst>
          </p:cNvPr>
          <p:cNvCxnSpPr/>
          <p:nvPr userDrawn="1"/>
        </p:nvCxnSpPr>
        <p:spPr>
          <a:xfrm>
            <a:off x="7043738" y="-1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Modrý trojúhelník zleva X 34,05 cm" hidden="1">
            <a:extLst>
              <a:ext uri="{FF2B5EF4-FFF2-40B4-BE49-F238E27FC236}">
                <a16:creationId xmlns:a16="http://schemas.microsoft.com/office/drawing/2014/main" id="{72B31EC1-6F80-4398-95E1-1E45FCEC9C8D}"/>
              </a:ext>
            </a:extLst>
          </p:cNvPr>
          <p:cNvCxnSpPr/>
          <p:nvPr userDrawn="1"/>
        </p:nvCxnSpPr>
        <p:spPr>
          <a:xfrm>
            <a:off x="122580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Modrý trojúhelník zprava X 50,89 cm" hidden="1">
            <a:extLst>
              <a:ext uri="{FF2B5EF4-FFF2-40B4-BE49-F238E27FC236}">
                <a16:creationId xmlns:a16="http://schemas.microsoft.com/office/drawing/2014/main" id="{38B520AC-5E18-4117-B020-15F9FA507D5E}"/>
              </a:ext>
            </a:extLst>
          </p:cNvPr>
          <p:cNvCxnSpPr/>
          <p:nvPr userDrawn="1"/>
        </p:nvCxnSpPr>
        <p:spPr>
          <a:xfrm>
            <a:off x="183204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Název 3. ř. úč. Y 25,38 cm" hidden="1">
            <a:extLst>
              <a:ext uri="{FF2B5EF4-FFF2-40B4-BE49-F238E27FC236}">
                <a16:creationId xmlns:a16="http://schemas.microsoft.com/office/drawing/2014/main" id="{DA9B1C4D-A62E-4533-878C-9AA9357521D6}"/>
              </a:ext>
            </a:extLst>
          </p:cNvPr>
          <p:cNvCxnSpPr/>
          <p:nvPr userDrawn="1"/>
        </p:nvCxnSpPr>
        <p:spPr>
          <a:xfrm>
            <a:off x="0" y="9136800"/>
            <a:ext cx="2428453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Název 1. ř. úč. Y 18,61 cm" hidden="1">
            <a:extLst>
              <a:ext uri="{FF2B5EF4-FFF2-40B4-BE49-F238E27FC236}">
                <a16:creationId xmlns:a16="http://schemas.microsoft.com/office/drawing/2014/main" id="{207C4A10-BBFB-43F5-B4FA-A9AD618E9593}"/>
              </a:ext>
            </a:extLst>
          </p:cNvPr>
          <p:cNvCxnSpPr/>
          <p:nvPr userDrawn="1"/>
        </p:nvCxnSpPr>
        <p:spPr>
          <a:xfrm>
            <a:off x="0" y="6699600"/>
            <a:ext cx="2428453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Autor úč. Y 14,5 cm" hidden="1">
            <a:extLst>
              <a:ext uri="{FF2B5EF4-FFF2-40B4-BE49-F238E27FC236}">
                <a16:creationId xmlns:a16="http://schemas.microsoft.com/office/drawing/2014/main" id="{311BBA6A-5A14-4622-A732-D68519153377}"/>
              </a:ext>
            </a:extLst>
          </p:cNvPr>
          <p:cNvCxnSpPr/>
          <p:nvPr userDrawn="1"/>
        </p:nvCxnSpPr>
        <p:spPr>
          <a:xfrm>
            <a:off x="0" y="5220000"/>
            <a:ext cx="2428453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70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6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3617" userDrawn="1">
          <p15:clr>
            <a:srgbClr val="FBAE40"/>
          </p15:clr>
        </p15:guide>
        <p15:guide id="4" orient="horz" pos="7427" userDrawn="1">
          <p15:clr>
            <a:srgbClr val="FBAE40"/>
          </p15:clr>
        </p15:guide>
        <p15:guide id="5" pos="9268" userDrawn="1">
          <p15:clr>
            <a:srgbClr val="FBAE40"/>
          </p15:clr>
        </p15:guide>
        <p15:guide id="6" orient="horz" pos="3367" userDrawn="1">
          <p15:clr>
            <a:srgbClr val="FBAE40"/>
          </p15:clr>
        </p15:guide>
        <p15:guide id="7" orient="horz" pos="1893" userDrawn="1">
          <p15:clr>
            <a:srgbClr val="FBAE40"/>
          </p15:clr>
        </p15:guide>
        <p15:guide id="8" pos="4437" userDrawn="1">
          <p15:clr>
            <a:srgbClr val="FBAE40"/>
          </p15:clr>
        </p15:guide>
        <p15:guide id="9" pos="967" userDrawn="1">
          <p15:clr>
            <a:srgbClr val="FBAE40"/>
          </p15:clr>
        </p15:guide>
        <p15:guide id="10" orient="horz" pos="772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ED24C1-A967-4822-B5BB-DA71792F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288C-76FC-4722-8F0B-E597896D6A43}" type="datetime1">
              <a:rPr lang="cs-CZ" smtClean="0"/>
              <a:t>23.04.2024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BB0538-8D07-4114-922C-37B9E6C5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F2A8E2-5F72-4249-9E7C-C5B42F09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F62B7C5-0DFE-492D-A837-ACDF59FB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0" name="Obrázek 2 zleva X 34,92 cm (1,0)" hidden="1">
            <a:extLst>
              <a:ext uri="{FF2B5EF4-FFF2-40B4-BE49-F238E27FC236}">
                <a16:creationId xmlns:a16="http://schemas.microsoft.com/office/drawing/2014/main" id="{DEDF0174-3988-41B6-A155-B60503CC8DB9}"/>
              </a:ext>
            </a:extLst>
          </p:cNvPr>
          <p:cNvCxnSpPr/>
          <p:nvPr userDrawn="1"/>
        </p:nvCxnSpPr>
        <p:spPr>
          <a:xfrm>
            <a:off x="125712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brázek zdola Y 29,21 cm (-10,2)" hidden="1">
            <a:extLst>
              <a:ext uri="{FF2B5EF4-FFF2-40B4-BE49-F238E27FC236}">
                <a16:creationId xmlns:a16="http://schemas.microsoft.com/office/drawing/2014/main" id="{55BC21DB-5367-4953-B132-40787151B056}"/>
              </a:ext>
            </a:extLst>
          </p:cNvPr>
          <p:cNvCxnSpPr/>
          <p:nvPr userDrawn="1"/>
        </p:nvCxnSpPr>
        <p:spPr>
          <a:xfrm>
            <a:off x="0" y="105156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opisek úč. Y 30,82 cm (-11,1)" hidden="1">
            <a:extLst>
              <a:ext uri="{FF2B5EF4-FFF2-40B4-BE49-F238E27FC236}">
                <a16:creationId xmlns:a16="http://schemas.microsoft.com/office/drawing/2014/main" id="{9D680860-9197-40CF-AEAB-BAAF8AE030B8}"/>
              </a:ext>
            </a:extLst>
          </p:cNvPr>
          <p:cNvCxnSpPr/>
          <p:nvPr userDrawn="1"/>
        </p:nvCxnSpPr>
        <p:spPr>
          <a:xfrm>
            <a:off x="0" y="11095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A3B17965-EDD7-4E4D-8878-A73A09D250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35113" y="10854000"/>
            <a:ext cx="21313775" cy="433387"/>
          </a:xfrm>
        </p:spPr>
        <p:txBody>
          <a:bodyPr>
            <a:noAutofit/>
          </a:bodyPr>
          <a:lstStyle>
            <a:lvl1pPr algn="r">
              <a:spcBef>
                <a:spcPts val="0"/>
              </a:spcBef>
              <a:defRPr sz="2000" i="0"/>
            </a:lvl1pPr>
            <a:lvl2pPr>
              <a:spcBef>
                <a:spcPts val="0"/>
              </a:spcBef>
              <a:defRPr sz="2000" i="1"/>
            </a:lvl2pPr>
            <a:lvl3pPr>
              <a:spcBef>
                <a:spcPts val="0"/>
              </a:spcBef>
              <a:defRPr sz="2000" i="1"/>
            </a:lvl3pPr>
            <a:lvl4pPr>
              <a:spcBef>
                <a:spcPts val="0"/>
              </a:spcBef>
              <a:defRPr sz="2000" i="1"/>
            </a:lvl4pPr>
            <a:lvl5pPr>
              <a:spcBef>
                <a:spcPts val="0"/>
              </a:spcBef>
              <a:defRPr sz="2000" i="1"/>
            </a:lvl5pPr>
          </a:lstStyle>
          <a:p>
            <a:pPr lvl="0"/>
            <a:r>
              <a:rPr lang="cs-CZ"/>
              <a:t>Zdroj:</a:t>
            </a:r>
          </a:p>
        </p:txBody>
      </p:sp>
      <p:sp>
        <p:nvSpPr>
          <p:cNvPr id="4" name="Zástupný symbol pro tabulku 3">
            <a:extLst>
              <a:ext uri="{FF2B5EF4-FFF2-40B4-BE49-F238E27FC236}">
                <a16:creationId xmlns:a16="http://schemas.microsoft.com/office/drawing/2014/main" id="{05CDDF5F-8473-4FED-A4E2-EBFA4E5A4F92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1535113" y="3941763"/>
            <a:ext cx="21313775" cy="6624637"/>
          </a:xfrm>
        </p:spPr>
        <p:txBody>
          <a:bodyPr/>
          <a:lstStyle/>
          <a:p>
            <a:r>
              <a:rPr lang="cs-CZ"/>
              <a:t>Kliknutím na ikonu přidáte tabulku.</a:t>
            </a:r>
          </a:p>
        </p:txBody>
      </p:sp>
    </p:spTree>
    <p:extLst>
      <p:ext uri="{BB962C8B-B14F-4D97-AF65-F5344CB8AC3E}">
        <p14:creationId xmlns:p14="http://schemas.microsoft.com/office/powerpoint/2010/main" val="826647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6656" userDrawn="1">
          <p15:clr>
            <a:srgbClr val="FBAE40"/>
          </p15:clr>
        </p15:guide>
        <p15:guide id="3" orient="horz" pos="7110" userDrawn="1">
          <p15:clr>
            <a:srgbClr val="FBAE40"/>
          </p15:clr>
        </p15:guide>
        <p15:guide id="5" orient="horz" pos="1893" userDrawn="1">
          <p15:clr>
            <a:srgbClr val="FBAE40"/>
          </p15:clr>
        </p15:guide>
        <p15:guide id="6" orient="horz" pos="1712" userDrawn="1">
          <p15:clr>
            <a:srgbClr val="FBAE40"/>
          </p15:clr>
        </p15:guide>
        <p15:guide id="7" orient="horz" pos="601" userDrawn="1">
          <p15:clr>
            <a:srgbClr val="FBAE40"/>
          </p15:clr>
        </p15:guide>
        <p15:guide id="9" pos="967" userDrawn="1">
          <p15:clr>
            <a:srgbClr val="FBAE40"/>
          </p15:clr>
        </p15:guide>
        <p15:guide id="10" pos="14393" userDrawn="1">
          <p15:clr>
            <a:srgbClr val="FBAE40"/>
          </p15:clr>
        </p15:guide>
        <p15:guide id="12" orient="horz" pos="6837" userDrawn="1">
          <p15:clr>
            <a:srgbClr val="FBAE40"/>
          </p15:clr>
        </p15:guide>
        <p15:guide id="13" orient="horz" pos="248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BE4540-D4FD-4C77-85FB-C506A15B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2C977-BA86-4F46-95B3-B84EADEFE549}" type="datetime1">
              <a:rPr lang="cs-CZ" smtClean="0"/>
              <a:t>23.04.2024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E3764A-4DEF-4D34-A431-F9FF2E21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BF089A-A823-424B-ABB7-0B9AF4BF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99CF61-6B1C-452C-950D-155803580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5113" y="4913314"/>
            <a:ext cx="21313773" cy="6373812"/>
          </a:xfrm>
        </p:spPr>
        <p:txBody>
          <a:bodyPr numCol="2" spcCol="360000">
            <a:normAutofit/>
          </a:bodyPr>
          <a:lstStyle>
            <a:lvl1pPr>
              <a:spcBef>
                <a:spcPts val="2400"/>
              </a:spcBef>
              <a:defRPr sz="2400"/>
            </a:lvl1pPr>
            <a:lvl2pPr>
              <a:spcBef>
                <a:spcPts val="2400"/>
              </a:spcBef>
              <a:defRPr sz="2400"/>
            </a:lvl2pPr>
            <a:lvl3pPr>
              <a:spcBef>
                <a:spcPts val="2400"/>
              </a:spcBef>
              <a:defRPr sz="2400"/>
            </a:lvl3pPr>
            <a:lvl4pPr>
              <a:spcBef>
                <a:spcPts val="2400"/>
              </a:spcBef>
              <a:defRPr sz="2400"/>
            </a:lvl4pPr>
            <a:lvl5pPr>
              <a:spcBef>
                <a:spcPts val="2400"/>
              </a:spcBef>
              <a:defRPr sz="2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5CEE3D-D19F-4791-8E61-57830A519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13" y="954087"/>
            <a:ext cx="21313775" cy="3347227"/>
          </a:xfrm>
        </p:spPr>
        <p:txBody>
          <a:bodyPr anchor="b" anchorCtr="0"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0" name="Text úč. Y 14,53 cm" hidden="1">
            <a:extLst>
              <a:ext uri="{FF2B5EF4-FFF2-40B4-BE49-F238E27FC236}">
                <a16:creationId xmlns:a16="http://schemas.microsoft.com/office/drawing/2014/main" id="{16C748D3-B113-43ED-9C38-2D229E3A5123}"/>
              </a:ext>
            </a:extLst>
          </p:cNvPr>
          <p:cNvCxnSpPr/>
          <p:nvPr userDrawn="1"/>
        </p:nvCxnSpPr>
        <p:spPr>
          <a:xfrm>
            <a:off x="0" y="52308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Nadpis úč. Y 11,43 cm" hidden="1">
            <a:extLst>
              <a:ext uri="{FF2B5EF4-FFF2-40B4-BE49-F238E27FC236}">
                <a16:creationId xmlns:a16="http://schemas.microsoft.com/office/drawing/2014/main" id="{3DC027B8-7F60-45C4-AB58-CD44FDDD2B85}"/>
              </a:ext>
            </a:extLst>
          </p:cNvPr>
          <p:cNvCxnSpPr/>
          <p:nvPr userDrawn="1"/>
        </p:nvCxnSpPr>
        <p:spPr>
          <a:xfrm>
            <a:off x="0" y="41148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292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53" userDrawn="1">
          <p15:clr>
            <a:srgbClr val="FBAE40"/>
          </p15:clr>
        </p15:guide>
        <p15:guide id="2" pos="7907" userDrawn="1">
          <p15:clr>
            <a:srgbClr val="FBAE40"/>
          </p15:clr>
        </p15:guide>
        <p15:guide id="3" pos="14393" userDrawn="1">
          <p15:clr>
            <a:srgbClr val="FBAE40"/>
          </p15:clr>
        </p15:guide>
        <p15:guide id="4" pos="967" userDrawn="1">
          <p15:clr>
            <a:srgbClr val="FBAE40"/>
          </p15:clr>
        </p15:guide>
        <p15:guide id="5" orient="horz" pos="601" userDrawn="1">
          <p15:clr>
            <a:srgbClr val="FBAE40"/>
          </p15:clr>
        </p15:guide>
        <p15:guide id="7" orient="horz" pos="2710" userDrawn="1">
          <p15:clr>
            <a:srgbClr val="FBAE40"/>
          </p15:clr>
        </p15:guide>
        <p15:guide id="8" orient="horz" pos="7110" userDrawn="1">
          <p15:clr>
            <a:srgbClr val="FBAE40"/>
          </p15:clr>
        </p15:guide>
        <p15:guide id="9" orient="horz" pos="309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ED24C1-A967-4822-B5BB-DA71792F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F572-B723-4F88-91A4-2539088B5A1B}" type="datetime1">
              <a:rPr lang="cs-CZ" smtClean="0"/>
              <a:t>23.04.2024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BB0538-8D07-4114-922C-37B9E6C5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F2A8E2-5F72-4249-9E7C-C5B42F09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F62B7C5-0DFE-492D-A837-ACDF59FB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0" name="Obrázek zleva X 37,7 cm (3,8)" hidden="1">
            <a:extLst>
              <a:ext uri="{FF2B5EF4-FFF2-40B4-BE49-F238E27FC236}">
                <a16:creationId xmlns:a16="http://schemas.microsoft.com/office/drawing/2014/main" id="{DEDF0174-3988-41B6-A155-B60503CC8DB9}"/>
              </a:ext>
            </a:extLst>
          </p:cNvPr>
          <p:cNvCxnSpPr/>
          <p:nvPr userDrawn="1"/>
        </p:nvCxnSpPr>
        <p:spPr>
          <a:xfrm>
            <a:off x="135720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brázek zdola Y 30,23 cm (-11,2)" hidden="1">
            <a:extLst>
              <a:ext uri="{FF2B5EF4-FFF2-40B4-BE49-F238E27FC236}">
                <a16:creationId xmlns:a16="http://schemas.microsoft.com/office/drawing/2014/main" id="{55BC21DB-5367-4953-B132-40787151B056}"/>
              </a:ext>
            </a:extLst>
          </p:cNvPr>
          <p:cNvCxnSpPr/>
          <p:nvPr userDrawn="1"/>
        </p:nvCxnSpPr>
        <p:spPr>
          <a:xfrm>
            <a:off x="0" y="108828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obsah 17">
            <a:extLst>
              <a:ext uri="{FF2B5EF4-FFF2-40B4-BE49-F238E27FC236}">
                <a16:creationId xmlns:a16="http://schemas.microsoft.com/office/drawing/2014/main" id="{592D54E9-8B08-4799-8625-87C384489A6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35113" y="3005138"/>
            <a:ext cx="11304587" cy="82819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obsah 17">
            <a:extLst>
              <a:ext uri="{FF2B5EF4-FFF2-40B4-BE49-F238E27FC236}">
                <a16:creationId xmlns:a16="http://schemas.microsoft.com/office/drawing/2014/main" id="{C93524D7-237B-43C7-96D7-AC4B4E57D04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560425" y="3040857"/>
            <a:ext cx="9288463" cy="82819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38930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542" userDrawn="1">
          <p15:clr>
            <a:srgbClr val="FBAE40"/>
          </p15:clr>
        </p15:guide>
        <p15:guide id="3" orient="horz" pos="7110" userDrawn="1">
          <p15:clr>
            <a:srgbClr val="FBAE40"/>
          </p15:clr>
        </p15:guide>
        <p15:guide id="5" orient="horz" pos="1893" userDrawn="1">
          <p15:clr>
            <a:srgbClr val="FBAE40"/>
          </p15:clr>
        </p15:guide>
        <p15:guide id="6" orient="horz" pos="1712" userDrawn="1">
          <p15:clr>
            <a:srgbClr val="FBAE40"/>
          </p15:clr>
        </p15:guide>
        <p15:guide id="7" orient="horz" pos="601" userDrawn="1">
          <p15:clr>
            <a:srgbClr val="FBAE40"/>
          </p15:clr>
        </p15:guide>
        <p15:guide id="8" pos="8088" userDrawn="1">
          <p15:clr>
            <a:srgbClr val="FBAE40"/>
          </p15:clr>
        </p15:guide>
        <p15:guide id="9" pos="967" userDrawn="1">
          <p15:clr>
            <a:srgbClr val="FBAE40"/>
          </p15:clr>
        </p15:guide>
        <p15:guide id="10" pos="1439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063B7C-246B-44C9-BD44-A5B32CD13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6699" y="3005138"/>
            <a:ext cx="10294939" cy="12969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chemeClr val="tx2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A47DAF-5B23-479C-9A90-25CAA0EA7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5113" y="4697414"/>
            <a:ext cx="10294939" cy="65897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6B2E890-B432-4857-81F5-5CCD8AC040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552363" y="3005138"/>
            <a:ext cx="10294937" cy="1296987"/>
          </a:xfrm>
        </p:spPr>
        <p:txBody>
          <a:bodyPr anchor="t" anchorCtr="0">
            <a:normAutofit/>
          </a:bodyPr>
          <a:lstStyle>
            <a:lvl1pPr marL="0" indent="0">
              <a:buNone/>
              <a:defRPr lang="cs-CZ" sz="36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marL="0" lvl="0" indent="0" algn="l" defTabSz="1828800" rtl="0" eaLnBrk="1" latinLnBrk="0" hangingPunct="1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C9F032-4ECC-4AAB-8675-9F302173E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552362" y="4697414"/>
            <a:ext cx="10296526" cy="658971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028C4A1-F403-4EAC-8EED-FBFE80BB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63D09-8DF3-49C0-BDB1-54361381DEF0}" type="datetime1">
              <a:rPr lang="cs-CZ" smtClean="0"/>
              <a:t>23.04.2024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300393A-E9EA-42A0-9D70-D9B4F497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E3D40C4-5731-4696-B1ED-1F111829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99E1DFC-A754-43C0-A7D8-03C10C5B3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154337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453" userDrawn="1">
          <p15:clr>
            <a:srgbClr val="FBAE40"/>
          </p15:clr>
        </p15:guide>
        <p15:guide id="3" pos="7907" userDrawn="1">
          <p15:clr>
            <a:srgbClr val="FBAE40"/>
          </p15:clr>
        </p15:guide>
        <p15:guide id="4" orient="horz" pos="601" userDrawn="1">
          <p15:clr>
            <a:srgbClr val="FBAE40"/>
          </p15:clr>
        </p15:guide>
        <p15:guide id="5" orient="horz" pos="1712" userDrawn="1">
          <p15:clr>
            <a:srgbClr val="FBAE40"/>
          </p15:clr>
        </p15:guide>
        <p15:guide id="6" orient="horz" pos="1893" userDrawn="1">
          <p15:clr>
            <a:srgbClr val="FBAE40"/>
          </p15:clr>
        </p15:guide>
        <p15:guide id="7" orient="horz" pos="7110" userDrawn="1">
          <p15:clr>
            <a:srgbClr val="FBAE40"/>
          </p15:clr>
        </p15:guide>
        <p15:guide id="8" orient="horz" pos="2710" userDrawn="1">
          <p15:clr>
            <a:srgbClr val="FBAE40"/>
          </p15:clr>
        </p15:guide>
        <p15:guide id="9" pos="14393" userDrawn="1">
          <p15:clr>
            <a:srgbClr val="FBAE40"/>
          </p15:clr>
        </p15:guide>
        <p15:guide id="10" orient="horz" pos="2959" userDrawn="1">
          <p15:clr>
            <a:srgbClr val="FBAE40"/>
          </p15:clr>
        </p15:guide>
        <p15:guide id="11" pos="96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B520F-AF9A-431C-87AD-C3B3F44B4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685953-6570-4429-8A8A-07214AEF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8AD7-978E-4154-A651-1DD0946BAB22}" type="datetime1">
              <a:rPr lang="cs-CZ" smtClean="0"/>
              <a:t>23.04.2024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004079-BC42-42EB-9C20-A8FE2502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2FEF0E-82D8-4B51-9BCE-E6AD9F83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918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 userDrawn="1">
          <p15:clr>
            <a:srgbClr val="FBAE40"/>
          </p15:clr>
        </p15:guide>
        <p15:guide id="2" pos="967" userDrawn="1">
          <p15:clr>
            <a:srgbClr val="FBAE40"/>
          </p15:clr>
        </p15:guide>
        <p15:guide id="3" pos="14393" userDrawn="1">
          <p15:clr>
            <a:srgbClr val="FBAE40"/>
          </p15:clr>
        </p15:guide>
        <p15:guide id="4" orient="horz" pos="4320" userDrawn="1">
          <p15:clr>
            <a:srgbClr val="FBAE40"/>
          </p15:clr>
        </p15:guide>
        <p15:guide id="5" orient="horz" pos="1712" userDrawn="1">
          <p15:clr>
            <a:srgbClr val="FBAE40"/>
          </p15:clr>
        </p15:guide>
        <p15:guide id="6" orient="horz" pos="601" userDrawn="1">
          <p15:clr>
            <a:srgbClr val="FBAE40"/>
          </p15:clr>
        </p15:guide>
        <p15:guide id="7" orient="horz" pos="1893" userDrawn="1">
          <p15:clr>
            <a:srgbClr val="FBAE40"/>
          </p15:clr>
        </p15:guide>
        <p15:guide id="8" orient="horz" pos="1961" userDrawn="1">
          <p15:clr>
            <a:srgbClr val="FBAE40"/>
          </p15:clr>
        </p15:guide>
        <p15:guide id="9" orient="horz" pos="711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685953-6570-4429-8A8A-07214AEF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E8AD7-978E-4154-A651-1DD0946BAB22}" type="datetime1">
              <a:rPr lang="cs-CZ" smtClean="0"/>
              <a:t>23.04.2024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004079-BC42-42EB-9C20-A8FE2502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2FEF0E-82D8-4B51-9BCE-E6AD9F83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093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0" userDrawn="1">
          <p15:clr>
            <a:srgbClr val="FBAE40"/>
          </p15:clr>
        </p15:guide>
        <p15:guide id="2" pos="967" userDrawn="1">
          <p15:clr>
            <a:srgbClr val="FBAE40"/>
          </p15:clr>
        </p15:guide>
        <p15:guide id="3" pos="14393" userDrawn="1">
          <p15:clr>
            <a:srgbClr val="FBAE40"/>
          </p15:clr>
        </p15:guide>
        <p15:guide id="4" orient="horz" pos="4320" userDrawn="1">
          <p15:clr>
            <a:srgbClr val="FBAE40"/>
          </p15:clr>
        </p15:guide>
        <p15:guide id="5" orient="horz" pos="1712" userDrawn="1">
          <p15:clr>
            <a:srgbClr val="FBAE40"/>
          </p15:clr>
        </p15:guide>
        <p15:guide id="6" orient="horz" pos="601" userDrawn="1">
          <p15:clr>
            <a:srgbClr val="FBAE40"/>
          </p15:clr>
        </p15:guide>
        <p15:guide id="7" orient="horz" pos="1893" userDrawn="1">
          <p15:clr>
            <a:srgbClr val="FBAE40"/>
          </p15:clr>
        </p15:guide>
        <p15:guide id="8" orient="horz" pos="1961" userDrawn="1">
          <p15:clr>
            <a:srgbClr val="FBAE40"/>
          </p15:clr>
        </p15:guide>
        <p15:guide id="9" orient="horz" pos="711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bílé překrytí">
            <a:extLst>
              <a:ext uri="{FF2B5EF4-FFF2-40B4-BE49-F238E27FC236}">
                <a16:creationId xmlns:a16="http://schemas.microsoft.com/office/drawing/2014/main" id="{EEBFC092-0434-457E-AE64-753C2C2ECEA6}"/>
              </a:ext>
            </a:extLst>
          </p:cNvPr>
          <p:cNvSpPr/>
          <p:nvPr userDrawn="1"/>
        </p:nvSpPr>
        <p:spPr>
          <a:xfrm>
            <a:off x="0" y="-1"/>
            <a:ext cx="24384000" cy="13716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pic>
        <p:nvPicPr>
          <p:cNvPr id="5" name="Závěrečná grafika rgb SVG">
            <a:extLst>
              <a:ext uri="{FF2B5EF4-FFF2-40B4-BE49-F238E27FC236}">
                <a16:creationId xmlns:a16="http://schemas.microsoft.com/office/drawing/2014/main" id="{C2AB9437-95AA-48C3-96DA-694675DB9A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7" b="34597"/>
          <a:stretch/>
        </p:blipFill>
        <p:spPr>
          <a:xfrm>
            <a:off x="13514458" y="0"/>
            <a:ext cx="10869542" cy="13716002"/>
          </a:xfrm>
          <a:prstGeom prst="rect">
            <a:avLst/>
          </a:prstGeom>
        </p:spPr>
      </p:pic>
      <p:sp>
        <p:nvSpPr>
          <p:cNvPr id="21" name="www.czechinvest.org">
            <a:extLst>
              <a:ext uri="{FF2B5EF4-FFF2-40B4-BE49-F238E27FC236}">
                <a16:creationId xmlns:a16="http://schemas.microsoft.com/office/drawing/2014/main" id="{938D2D4F-3E24-49D1-A694-8447AE93B094}"/>
              </a:ext>
            </a:extLst>
          </p:cNvPr>
          <p:cNvSpPr txBox="1"/>
          <p:nvPr userDrawn="1"/>
        </p:nvSpPr>
        <p:spPr>
          <a:xfrm>
            <a:off x="1535113" y="12258675"/>
            <a:ext cx="7019924" cy="684000"/>
          </a:xfrm>
          <a:prstGeom prst="rect">
            <a:avLst/>
          </a:prstGeom>
          <a:noFill/>
        </p:spPr>
        <p:txBody>
          <a:bodyPr wrap="square" lIns="0" tIns="0" rIns="0" bIns="180000" rtlCol="0" anchor="ctr" anchorCtr="0">
            <a:noAutofit/>
          </a:bodyPr>
          <a:lstStyle/>
          <a:p>
            <a:r>
              <a:rPr lang="cs-CZ" b="1" noProof="0">
                <a:solidFill>
                  <a:schemeClr val="bg2"/>
                </a:solidFill>
              </a:rPr>
              <a:t>www.czechinvest.org</a:t>
            </a:r>
          </a:p>
        </p:txBody>
      </p:sp>
      <p:sp>
        <p:nvSpPr>
          <p:cNvPr id="25" name="Obdélník aktivní www">
            <a:hlinkClick r:id="rId4"/>
            <a:extLst>
              <a:ext uri="{FF2B5EF4-FFF2-40B4-BE49-F238E27FC236}">
                <a16:creationId xmlns:a16="http://schemas.microsoft.com/office/drawing/2014/main" id="{CA7E9777-CD9A-49E4-AB2D-BDBEA3971FA8}"/>
              </a:ext>
            </a:extLst>
          </p:cNvPr>
          <p:cNvSpPr/>
          <p:nvPr userDrawn="1"/>
        </p:nvSpPr>
        <p:spPr>
          <a:xfrm>
            <a:off x="1533600" y="12258674"/>
            <a:ext cx="5598468" cy="612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4" name="Logo CzechInvest rgb SVG">
            <a:extLst>
              <a:ext uri="{FF2B5EF4-FFF2-40B4-BE49-F238E27FC236}">
                <a16:creationId xmlns:a16="http://schemas.microsoft.com/office/drawing/2014/main" id="{D45A4EFA-5C18-47DD-A581-748684AB64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5113" y="1025524"/>
            <a:ext cx="4808482" cy="1260475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3F5D115C-BBC8-4160-9DC4-8659E12566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5113" y="7686675"/>
            <a:ext cx="13177837" cy="53975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noProof="0"/>
              <a:t>Jméno Příjmení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DA26A6-16AB-4AE8-96C8-BE1EB067B5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5113" y="3005139"/>
            <a:ext cx="13177837" cy="3852862"/>
          </a:xfrm>
        </p:spPr>
        <p:txBody>
          <a:bodyPr tIns="972000" anchor="ctr" anchorCtr="0">
            <a:noAutofit/>
          </a:bodyPr>
          <a:lstStyle>
            <a:lvl1pPr algn="l">
              <a:lnSpc>
                <a:spcPct val="95000"/>
              </a:lnSpc>
              <a:defRPr sz="7200"/>
            </a:lvl1pPr>
          </a:lstStyle>
          <a:p>
            <a:r>
              <a:rPr lang="cs-CZ" noProof="0"/>
              <a:t>Děkuji za pozornost!</a:t>
            </a:r>
          </a:p>
        </p:txBody>
      </p:sp>
      <p:cxnSp>
        <p:nvCxnSpPr>
          <p:cNvPr id="19" name="Zápatí úč. Y 35,28 cm" hidden="1">
            <a:extLst>
              <a:ext uri="{FF2B5EF4-FFF2-40B4-BE49-F238E27FC236}">
                <a16:creationId xmlns:a16="http://schemas.microsoft.com/office/drawing/2014/main" id="{87B4C349-1911-462E-88E7-4BFDFC7D1E6D}"/>
              </a:ext>
            </a:extLst>
          </p:cNvPr>
          <p:cNvCxnSpPr/>
          <p:nvPr userDrawn="1"/>
        </p:nvCxnSpPr>
        <p:spPr>
          <a:xfrm>
            <a:off x="0" y="12700800"/>
            <a:ext cx="2428453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Adresa zleva (-6,6)" hidden="1">
            <a:extLst>
              <a:ext uri="{FF2B5EF4-FFF2-40B4-BE49-F238E27FC236}">
                <a16:creationId xmlns:a16="http://schemas.microsoft.com/office/drawing/2014/main" id="{6D401FBD-7F30-461E-A09F-8D99479F97C8}"/>
              </a:ext>
            </a:extLst>
          </p:cNvPr>
          <p:cNvCxnSpPr/>
          <p:nvPr userDrawn="1"/>
        </p:nvCxnSpPr>
        <p:spPr>
          <a:xfrm>
            <a:off x="9810752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á funkce">
            <a:extLst>
              <a:ext uri="{FF2B5EF4-FFF2-40B4-BE49-F238E27FC236}">
                <a16:creationId xmlns:a16="http://schemas.microsoft.com/office/drawing/2014/main" id="{1D4BD8EC-B207-4C14-971B-E7BA50422E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5112" y="8306177"/>
            <a:ext cx="13177837" cy="38856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400">
                <a:solidFill>
                  <a:schemeClr val="bg2"/>
                </a:solidFill>
              </a:defRPr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</a:lstStyle>
          <a:p>
            <a:pPr lvl="0"/>
            <a:r>
              <a:rPr lang="cs-CZ"/>
              <a:t>Funkce</a:t>
            </a:r>
          </a:p>
        </p:txBody>
      </p:sp>
      <p:sp>
        <p:nvSpPr>
          <p:cNvPr id="22" name="Zástupný telefon a email">
            <a:extLst>
              <a:ext uri="{FF2B5EF4-FFF2-40B4-BE49-F238E27FC236}">
                <a16:creationId xmlns:a16="http://schemas.microsoft.com/office/drawing/2014/main" id="{6F0AAA33-B514-4B33-83B0-DE83FE407F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35111" y="9055099"/>
            <a:ext cx="13177837" cy="223202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4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0"/>
              </a:spcBef>
              <a:defRPr sz="2400"/>
            </a:lvl4pPr>
            <a:lvl5pPr>
              <a:spcBef>
                <a:spcPts val="0"/>
              </a:spcBef>
              <a:defRPr sz="2400"/>
            </a:lvl5pPr>
          </a:lstStyle>
          <a:p>
            <a:pPr lvl="0"/>
            <a:r>
              <a:rPr lang="cs-CZ"/>
              <a:t>+420 000 000 000</a:t>
            </a:r>
            <a:br>
              <a:rPr lang="cs-CZ"/>
            </a:br>
            <a:r>
              <a:rPr lang="cs-CZ"/>
              <a:t>jmeno.prijmeni@czechinvest.org</a:t>
            </a:r>
          </a:p>
        </p:txBody>
      </p:sp>
      <p:sp>
        <p:nvSpPr>
          <p:cNvPr id="23" name="Adresa">
            <a:extLst>
              <a:ext uri="{FF2B5EF4-FFF2-40B4-BE49-F238E27FC236}">
                <a16:creationId xmlns:a16="http://schemas.microsoft.com/office/drawing/2014/main" id="{EEF52FB9-901E-451C-B0B6-C6175D39F2B5}"/>
              </a:ext>
            </a:extLst>
          </p:cNvPr>
          <p:cNvSpPr txBox="1"/>
          <p:nvPr userDrawn="1"/>
        </p:nvSpPr>
        <p:spPr>
          <a:xfrm>
            <a:off x="9815513" y="12140512"/>
            <a:ext cx="7019924" cy="684000"/>
          </a:xfrm>
          <a:prstGeom prst="rect">
            <a:avLst/>
          </a:prstGeom>
          <a:noFill/>
        </p:spPr>
        <p:txBody>
          <a:bodyPr wrap="square" lIns="0" tIns="0" rIns="0" bIns="108000" rtlCol="0" anchor="t" anchorCtr="0">
            <a:noAutofit/>
          </a:bodyPr>
          <a:lstStyle/>
          <a:p>
            <a:r>
              <a:rPr lang="cs-CZ" sz="2000" b="0" noProof="0">
                <a:solidFill>
                  <a:schemeClr val="bg2"/>
                </a:solidFill>
              </a:rPr>
              <a:t>Agentura pro podporu podnikání a investic</a:t>
            </a:r>
          </a:p>
          <a:p>
            <a:r>
              <a:rPr lang="cs-CZ" sz="2000" b="0" noProof="0">
                <a:solidFill>
                  <a:schemeClr val="bg2"/>
                </a:solidFill>
              </a:rPr>
              <a:t>Štěpánská 15, 120 00 Praha 2, Česká republika</a:t>
            </a:r>
          </a:p>
        </p:txBody>
      </p:sp>
    </p:spTree>
    <p:extLst>
      <p:ext uri="{BB962C8B-B14F-4D97-AF65-F5344CB8AC3E}">
        <p14:creationId xmlns:p14="http://schemas.microsoft.com/office/powerpoint/2010/main" val="2458386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6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4320" userDrawn="1">
          <p15:clr>
            <a:srgbClr val="FBAE40"/>
          </p15:clr>
        </p15:guide>
        <p15:guide id="4" orient="horz" pos="7110" userDrawn="1">
          <p15:clr>
            <a:srgbClr val="FBAE40"/>
          </p15:clr>
        </p15:guide>
        <p15:guide id="5" pos="9268" userDrawn="1">
          <p15:clr>
            <a:srgbClr val="FBAE40"/>
          </p15:clr>
        </p15:guide>
        <p15:guide id="6" orient="horz" pos="4842" userDrawn="1">
          <p15:clr>
            <a:srgbClr val="FBAE40"/>
          </p15:clr>
        </p15:guide>
        <p15:guide id="7" orient="horz" pos="1893" userDrawn="1">
          <p15:clr>
            <a:srgbClr val="FBAE40"/>
          </p15:clr>
        </p15:guide>
        <p15:guide id="9" pos="967" userDrawn="1">
          <p15:clr>
            <a:srgbClr val="FBAE40"/>
          </p15:clr>
        </p15:guide>
        <p15:guide id="10" orient="horz" pos="5182" userDrawn="1">
          <p15:clr>
            <a:srgbClr val="FBAE40"/>
          </p15:clr>
        </p15:guide>
        <p15:guide id="11" orient="horz" pos="5227" userDrawn="1">
          <p15:clr>
            <a:srgbClr val="FBAE40"/>
          </p15:clr>
        </p15:guide>
        <p15:guide id="12" orient="horz" pos="5477" userDrawn="1">
          <p15:clr>
            <a:srgbClr val="FBAE40"/>
          </p15:clr>
        </p15:guide>
        <p15:guide id="13" orient="horz" pos="570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B520F-AF9A-431C-87AD-C3B3F44B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14" y="1151733"/>
            <a:ext cx="21313776" cy="91457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004079-BC42-42EB-9C20-A8FE25025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2FEF0E-82D8-4B51-9BCE-E6AD9F83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3723B1-1BC5-9A4A-14E3-183AF4B50E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5114" y="2066306"/>
            <a:ext cx="15843250" cy="30607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298140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360" userDrawn="1">
          <p15:clr>
            <a:srgbClr val="FBAE40"/>
          </p15:clr>
        </p15:guide>
        <p15:guide id="2" pos="1934" userDrawn="1">
          <p15:clr>
            <a:srgbClr val="FBAE40"/>
          </p15:clr>
        </p15:guide>
        <p15:guide id="3" pos="28786" userDrawn="1">
          <p15:clr>
            <a:srgbClr val="FBAE40"/>
          </p15:clr>
        </p15:guide>
        <p15:guide id="4" orient="horz" pos="8640" userDrawn="1">
          <p15:clr>
            <a:srgbClr val="FBAE40"/>
          </p15:clr>
        </p15:guide>
        <p15:guide id="5" orient="horz" pos="3424" userDrawn="1">
          <p15:clr>
            <a:srgbClr val="FBAE40"/>
          </p15:clr>
        </p15:guide>
        <p15:guide id="6" orient="horz" pos="1202" userDrawn="1">
          <p15:clr>
            <a:srgbClr val="FBAE40"/>
          </p15:clr>
        </p15:guide>
        <p15:guide id="7" orient="horz" pos="3786" userDrawn="1">
          <p15:clr>
            <a:srgbClr val="FBAE40"/>
          </p15:clr>
        </p15:guide>
        <p15:guide id="8" orient="horz" pos="3922" userDrawn="1">
          <p15:clr>
            <a:srgbClr val="FBAE40"/>
          </p15:clr>
        </p15:guide>
        <p15:guide id="9" orient="horz" pos="142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22868" y="958047"/>
            <a:ext cx="9795933" cy="206838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7467"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969433" y="951041"/>
            <a:ext cx="11692467" cy="1019956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13622868" y="2124087"/>
            <a:ext cx="9795933" cy="9026515"/>
          </a:xfrm>
        </p:spPr>
        <p:txBody>
          <a:bodyPr>
            <a:normAutofit/>
          </a:bodyPr>
          <a:lstStyle>
            <a:lvl1pPr>
              <a:defRPr sz="5333"/>
            </a:lvl1pPr>
            <a:lvl2pPr>
              <a:defRPr sz="5333"/>
            </a:lvl2pPr>
            <a:lvl3pPr>
              <a:defRPr sz="5333"/>
            </a:lvl3pPr>
            <a:lvl4pPr>
              <a:defRPr sz="5333"/>
            </a:lvl4pPr>
            <a:lvl5pPr>
              <a:defRPr sz="5333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6157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969435" y="2434072"/>
            <a:ext cx="22449365" cy="871652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715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bílé překrytí">
            <a:extLst>
              <a:ext uri="{FF2B5EF4-FFF2-40B4-BE49-F238E27FC236}">
                <a16:creationId xmlns:a16="http://schemas.microsoft.com/office/drawing/2014/main" id="{EEBFC092-0434-457E-AE64-753C2C2ECEA6}"/>
              </a:ext>
            </a:extLst>
          </p:cNvPr>
          <p:cNvSpPr/>
          <p:nvPr userDrawn="1"/>
        </p:nvSpPr>
        <p:spPr>
          <a:xfrm>
            <a:off x="0" y="-1"/>
            <a:ext cx="24384000" cy="13716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/>
          </a:p>
        </p:txBody>
      </p:sp>
      <p:sp>
        <p:nvSpPr>
          <p:cNvPr id="26" name="Zástupný symbol obrázku 25">
            <a:extLst>
              <a:ext uri="{FF2B5EF4-FFF2-40B4-BE49-F238E27FC236}">
                <a16:creationId xmlns:a16="http://schemas.microsoft.com/office/drawing/2014/main" id="{7C971DE3-BDEE-4389-AF2A-B2C96D80C4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69476" y="-6350"/>
            <a:ext cx="16116300" cy="13726583"/>
          </a:xfrm>
          <a:custGeom>
            <a:avLst/>
            <a:gdLst>
              <a:gd name="connsiteX0" fmla="*/ 0 w 16116300"/>
              <a:gd name="connsiteY0" fmla="*/ 6858000 h 13716000"/>
              <a:gd name="connsiteX1" fmla="*/ 8058150 w 16116300"/>
              <a:gd name="connsiteY1" fmla="*/ 0 h 13716000"/>
              <a:gd name="connsiteX2" fmla="*/ 16116300 w 16116300"/>
              <a:gd name="connsiteY2" fmla="*/ 6858000 h 13716000"/>
              <a:gd name="connsiteX3" fmla="*/ 8058150 w 16116300"/>
              <a:gd name="connsiteY3" fmla="*/ 13716000 h 13716000"/>
              <a:gd name="connsiteX4" fmla="*/ 0 w 16116300"/>
              <a:gd name="connsiteY4" fmla="*/ 6858000 h 13716000"/>
              <a:gd name="connsiteX0" fmla="*/ 0 w 16124049"/>
              <a:gd name="connsiteY0" fmla="*/ 3417376 h 13716000"/>
              <a:gd name="connsiteX1" fmla="*/ 8065899 w 16124049"/>
              <a:gd name="connsiteY1" fmla="*/ 0 h 13716000"/>
              <a:gd name="connsiteX2" fmla="*/ 16124049 w 16124049"/>
              <a:gd name="connsiteY2" fmla="*/ 6858000 h 13716000"/>
              <a:gd name="connsiteX3" fmla="*/ 8065899 w 16124049"/>
              <a:gd name="connsiteY3" fmla="*/ 13716000 h 13716000"/>
              <a:gd name="connsiteX4" fmla="*/ 0 w 16124049"/>
              <a:gd name="connsiteY4" fmla="*/ 3417376 h 13716000"/>
              <a:gd name="connsiteX0" fmla="*/ 0 w 16114524"/>
              <a:gd name="connsiteY0" fmla="*/ 3398326 h 13716000"/>
              <a:gd name="connsiteX1" fmla="*/ 8056374 w 16114524"/>
              <a:gd name="connsiteY1" fmla="*/ 0 h 13716000"/>
              <a:gd name="connsiteX2" fmla="*/ 16114524 w 16114524"/>
              <a:gd name="connsiteY2" fmla="*/ 6858000 h 13716000"/>
              <a:gd name="connsiteX3" fmla="*/ 8056374 w 16114524"/>
              <a:gd name="connsiteY3" fmla="*/ 13716000 h 13716000"/>
              <a:gd name="connsiteX4" fmla="*/ 0 w 16114524"/>
              <a:gd name="connsiteY4" fmla="*/ 3398326 h 13716000"/>
              <a:gd name="connsiteX0" fmla="*/ 0 w 16114524"/>
              <a:gd name="connsiteY0" fmla="*/ 3404676 h 13722350"/>
              <a:gd name="connsiteX1" fmla="*/ 3430399 w 16114524"/>
              <a:gd name="connsiteY1" fmla="*/ 0 h 13722350"/>
              <a:gd name="connsiteX2" fmla="*/ 16114524 w 16114524"/>
              <a:gd name="connsiteY2" fmla="*/ 6864350 h 13722350"/>
              <a:gd name="connsiteX3" fmla="*/ 8056374 w 16114524"/>
              <a:gd name="connsiteY3" fmla="*/ 13722350 h 13722350"/>
              <a:gd name="connsiteX4" fmla="*/ 0 w 16114524"/>
              <a:gd name="connsiteY4" fmla="*/ 3404676 h 13722350"/>
              <a:gd name="connsiteX0" fmla="*/ 0 w 16114524"/>
              <a:gd name="connsiteY0" fmla="*/ 3404676 h 13726583"/>
              <a:gd name="connsiteX1" fmla="*/ 3430399 w 16114524"/>
              <a:gd name="connsiteY1" fmla="*/ 0 h 13726583"/>
              <a:gd name="connsiteX2" fmla="*/ 16114524 w 16114524"/>
              <a:gd name="connsiteY2" fmla="*/ 6864350 h 13726583"/>
              <a:gd name="connsiteX3" fmla="*/ 10380474 w 16114524"/>
              <a:gd name="connsiteY3" fmla="*/ 13726583 h 13726583"/>
              <a:gd name="connsiteX4" fmla="*/ 0 w 16114524"/>
              <a:gd name="connsiteY4" fmla="*/ 3404676 h 13726583"/>
              <a:gd name="connsiteX0" fmla="*/ 0 w 16106775"/>
              <a:gd name="connsiteY0" fmla="*/ 3404676 h 13726583"/>
              <a:gd name="connsiteX1" fmla="*/ 3430399 w 16106775"/>
              <a:gd name="connsiteY1" fmla="*/ 0 h 13726583"/>
              <a:gd name="connsiteX2" fmla="*/ 16106775 w 16106775"/>
              <a:gd name="connsiteY2" fmla="*/ 14099 h 13726583"/>
              <a:gd name="connsiteX3" fmla="*/ 10380474 w 16106775"/>
              <a:gd name="connsiteY3" fmla="*/ 13726583 h 13726583"/>
              <a:gd name="connsiteX4" fmla="*/ 0 w 16106775"/>
              <a:gd name="connsiteY4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0380474 w 16116300"/>
              <a:gd name="connsiteY3" fmla="*/ 13726583 h 13726583"/>
              <a:gd name="connsiteX4" fmla="*/ 0 w 16116300"/>
              <a:gd name="connsiteY4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1692341 w 16116300"/>
              <a:gd name="connsiteY3" fmla="*/ 10537448 h 13726583"/>
              <a:gd name="connsiteX4" fmla="*/ 10380474 w 16116300"/>
              <a:gd name="connsiteY4" fmla="*/ 13726583 h 13726583"/>
              <a:gd name="connsiteX5" fmla="*/ 0 w 16116300"/>
              <a:gd name="connsiteY5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2312273 w 16116300"/>
              <a:gd name="connsiteY3" fmla="*/ 10793170 h 13726583"/>
              <a:gd name="connsiteX4" fmla="*/ 10380474 w 16116300"/>
              <a:gd name="connsiteY4" fmla="*/ 13726583 h 13726583"/>
              <a:gd name="connsiteX5" fmla="*/ 0 w 16116300"/>
              <a:gd name="connsiteY5" fmla="*/ 3404676 h 13726583"/>
              <a:gd name="connsiteX0" fmla="*/ 0 w 16124856"/>
              <a:gd name="connsiteY0" fmla="*/ 3404676 h 13726583"/>
              <a:gd name="connsiteX1" fmla="*/ 3430399 w 16124856"/>
              <a:gd name="connsiteY1" fmla="*/ 0 h 13726583"/>
              <a:gd name="connsiteX2" fmla="*/ 16116300 w 16124856"/>
              <a:gd name="connsiteY2" fmla="*/ 6161 h 13726583"/>
              <a:gd name="connsiteX3" fmla="*/ 16124856 w 16124856"/>
              <a:gd name="connsiteY3" fmla="*/ 13714601 h 13726583"/>
              <a:gd name="connsiteX4" fmla="*/ 10380474 w 16124856"/>
              <a:gd name="connsiteY4" fmla="*/ 13726583 h 13726583"/>
              <a:gd name="connsiteX5" fmla="*/ 0 w 16124856"/>
              <a:gd name="connsiteY5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4604064 w 16116300"/>
              <a:gd name="connsiteY3" fmla="*/ 9508361 h 13726583"/>
              <a:gd name="connsiteX4" fmla="*/ 10380474 w 16116300"/>
              <a:gd name="connsiteY4" fmla="*/ 13726583 h 13726583"/>
              <a:gd name="connsiteX5" fmla="*/ 0 w 16116300"/>
              <a:gd name="connsiteY5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4588189 w 16116300"/>
              <a:gd name="connsiteY3" fmla="*/ 9530586 h 13726583"/>
              <a:gd name="connsiteX4" fmla="*/ 10380474 w 16116300"/>
              <a:gd name="connsiteY4" fmla="*/ 13726583 h 13726583"/>
              <a:gd name="connsiteX5" fmla="*/ 0 w 16116300"/>
              <a:gd name="connsiteY5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5127099 w 16116300"/>
              <a:gd name="connsiteY3" fmla="*/ 6181725 h 13726583"/>
              <a:gd name="connsiteX4" fmla="*/ 14588189 w 16116300"/>
              <a:gd name="connsiteY4" fmla="*/ 9530586 h 13726583"/>
              <a:gd name="connsiteX5" fmla="*/ 10380474 w 16116300"/>
              <a:gd name="connsiteY5" fmla="*/ 13726583 h 13726583"/>
              <a:gd name="connsiteX6" fmla="*/ 0 w 16116300"/>
              <a:gd name="connsiteY6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4580999 w 16116300"/>
              <a:gd name="connsiteY3" fmla="*/ 6464300 h 13726583"/>
              <a:gd name="connsiteX4" fmla="*/ 14588189 w 16116300"/>
              <a:gd name="connsiteY4" fmla="*/ 9530586 h 13726583"/>
              <a:gd name="connsiteX5" fmla="*/ 10380474 w 16116300"/>
              <a:gd name="connsiteY5" fmla="*/ 13726583 h 13726583"/>
              <a:gd name="connsiteX6" fmla="*/ 0 w 16116300"/>
              <a:gd name="connsiteY6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5134434 w 16116300"/>
              <a:gd name="connsiteY3" fmla="*/ 4081736 h 13726583"/>
              <a:gd name="connsiteX4" fmla="*/ 14580999 w 16116300"/>
              <a:gd name="connsiteY4" fmla="*/ 6464300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088248 w 16116300"/>
              <a:gd name="connsiteY3" fmla="*/ 4940957 h 13726583"/>
              <a:gd name="connsiteX4" fmla="*/ 14580999 w 16116300"/>
              <a:gd name="connsiteY4" fmla="*/ 6464300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3648 w 16116300"/>
              <a:gd name="connsiteY3" fmla="*/ 4918732 h 13726583"/>
              <a:gd name="connsiteX4" fmla="*/ 14580999 w 16116300"/>
              <a:gd name="connsiteY4" fmla="*/ 6464300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3648 w 16116300"/>
              <a:gd name="connsiteY3" fmla="*/ 4918732 h 13726583"/>
              <a:gd name="connsiteX4" fmla="*/ 14580999 w 16116300"/>
              <a:gd name="connsiteY4" fmla="*/ 6472238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3648 w 16116300"/>
              <a:gd name="connsiteY3" fmla="*/ 4918732 h 13726583"/>
              <a:gd name="connsiteX4" fmla="*/ 14584174 w 16116300"/>
              <a:gd name="connsiteY4" fmla="*/ 6470650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5236 w 16116300"/>
              <a:gd name="connsiteY3" fmla="*/ 4925082 h 13726583"/>
              <a:gd name="connsiteX4" fmla="*/ 14584174 w 16116300"/>
              <a:gd name="connsiteY4" fmla="*/ 6470650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5236 w 16116300"/>
              <a:gd name="connsiteY3" fmla="*/ 4925082 h 13726583"/>
              <a:gd name="connsiteX4" fmla="*/ 14585761 w 16116300"/>
              <a:gd name="connsiteY4" fmla="*/ 6473825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  <a:gd name="connsiteX0" fmla="*/ 0 w 16116300"/>
              <a:gd name="connsiteY0" fmla="*/ 3404676 h 13726583"/>
              <a:gd name="connsiteX1" fmla="*/ 3430399 w 16116300"/>
              <a:gd name="connsiteY1" fmla="*/ 0 h 13726583"/>
              <a:gd name="connsiteX2" fmla="*/ 16116300 w 16116300"/>
              <a:gd name="connsiteY2" fmla="*/ 6161 h 13726583"/>
              <a:gd name="connsiteX3" fmla="*/ 16115236 w 16116300"/>
              <a:gd name="connsiteY3" fmla="*/ 4931432 h 13726583"/>
              <a:gd name="connsiteX4" fmla="*/ 14585761 w 16116300"/>
              <a:gd name="connsiteY4" fmla="*/ 6473825 h 13726583"/>
              <a:gd name="connsiteX5" fmla="*/ 14588189 w 16116300"/>
              <a:gd name="connsiteY5" fmla="*/ 9530586 h 13726583"/>
              <a:gd name="connsiteX6" fmla="*/ 10380474 w 16116300"/>
              <a:gd name="connsiteY6" fmla="*/ 13726583 h 13726583"/>
              <a:gd name="connsiteX7" fmla="*/ 0 w 16116300"/>
              <a:gd name="connsiteY7" fmla="*/ 3404676 h 1372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16300" h="13726583">
                <a:moveTo>
                  <a:pt x="0" y="3404676"/>
                </a:moveTo>
                <a:lnTo>
                  <a:pt x="3430399" y="0"/>
                </a:lnTo>
                <a:lnTo>
                  <a:pt x="16116300" y="6161"/>
                </a:lnTo>
                <a:cubicBezTo>
                  <a:pt x="16115945" y="1645801"/>
                  <a:pt x="16115591" y="3291792"/>
                  <a:pt x="16115236" y="4931432"/>
                </a:cubicBezTo>
                <a:lnTo>
                  <a:pt x="14585761" y="6473825"/>
                </a:lnTo>
                <a:cubicBezTo>
                  <a:pt x="14588158" y="7495920"/>
                  <a:pt x="14585792" y="8508491"/>
                  <a:pt x="14588189" y="9530586"/>
                </a:cubicBezTo>
                <a:lnTo>
                  <a:pt x="10380474" y="13726583"/>
                </a:lnTo>
                <a:lnTo>
                  <a:pt x="0" y="3404676"/>
                </a:lnTo>
                <a:close/>
              </a:path>
            </a:pathLst>
          </a:custGeom>
          <a:solidFill>
            <a:srgbClr val="F0F0F0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pic>
        <p:nvPicPr>
          <p:cNvPr id="14" name="Logo CzechInvest rgb SVG">
            <a:extLst>
              <a:ext uri="{FF2B5EF4-FFF2-40B4-BE49-F238E27FC236}">
                <a16:creationId xmlns:a16="http://schemas.microsoft.com/office/drawing/2014/main" id="{D45A4EFA-5C18-47DD-A581-748684AB64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5113" y="1025524"/>
            <a:ext cx="4808482" cy="1260475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68B4CB-23EA-4AAA-AD06-6CFBA82E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113" y="12258888"/>
            <a:ext cx="5508626" cy="684000"/>
          </a:xfrm>
        </p:spPr>
        <p:txBody>
          <a:bodyPr bIns="180000"/>
          <a:lstStyle>
            <a:lvl1pPr algn="l">
              <a:defRPr sz="3600" b="1"/>
            </a:lvl1pPr>
          </a:lstStyle>
          <a:p>
            <a:fld id="{B6FD495D-217F-4D20-BD0F-5E5658BAE61E}" type="datetime1">
              <a:rPr lang="cs-CZ" smtClean="0"/>
              <a:t>23.04.2024</a:t>
            </a:fld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F5D115C-BBC8-4160-9DC4-8659E12566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35113" y="3005138"/>
            <a:ext cx="13177837" cy="3384550"/>
          </a:xfrm>
        </p:spPr>
        <p:txBody>
          <a:bodyPr anchor="b" anchorCtr="0"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cs-CZ" noProof="0"/>
              <a:t>Autor prezentace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DA26A6-16AB-4AE8-96C8-BE1EB067B5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5113" y="6786563"/>
            <a:ext cx="13177837" cy="5003800"/>
          </a:xfrm>
        </p:spPr>
        <p:txBody>
          <a:bodyPr anchor="t" anchorCtr="0">
            <a:normAutofit/>
          </a:bodyPr>
          <a:lstStyle>
            <a:lvl1pPr algn="l">
              <a:lnSpc>
                <a:spcPct val="95000"/>
              </a:lnSpc>
              <a:defRPr sz="8400"/>
            </a:lvl1pPr>
          </a:lstStyle>
          <a:p>
            <a:r>
              <a:rPr lang="cs-CZ" noProof="0"/>
              <a:t>Úvodní snímek</a:t>
            </a:r>
            <a:br>
              <a:rPr lang="cs-CZ" noProof="0"/>
            </a:br>
            <a:r>
              <a:rPr lang="cs-CZ" noProof="0"/>
              <a:t>doplněný obrázkem</a:t>
            </a:r>
          </a:p>
        </p:txBody>
      </p:sp>
      <p:cxnSp>
        <p:nvCxnSpPr>
          <p:cNvPr id="19" name="Zápatí úč. Y 35,28 cm" hidden="1">
            <a:extLst>
              <a:ext uri="{FF2B5EF4-FFF2-40B4-BE49-F238E27FC236}">
                <a16:creationId xmlns:a16="http://schemas.microsoft.com/office/drawing/2014/main" id="{87B4C349-1911-462E-88E7-4BFDFC7D1E6D}"/>
              </a:ext>
            </a:extLst>
          </p:cNvPr>
          <p:cNvCxnSpPr/>
          <p:nvPr userDrawn="1"/>
        </p:nvCxnSpPr>
        <p:spPr>
          <a:xfrm>
            <a:off x="0" y="12700800"/>
            <a:ext cx="24284539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WWW zleva X 19,58 (-14,3)" hidden="1">
            <a:extLst>
              <a:ext uri="{FF2B5EF4-FFF2-40B4-BE49-F238E27FC236}">
                <a16:creationId xmlns:a16="http://schemas.microsoft.com/office/drawing/2014/main" id="{6D401FBD-7F30-461E-A09F-8D99479F97C8}"/>
              </a:ext>
            </a:extLst>
          </p:cNvPr>
          <p:cNvCxnSpPr/>
          <p:nvPr userDrawn="1"/>
        </p:nvCxnSpPr>
        <p:spPr>
          <a:xfrm>
            <a:off x="70488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Modrý troj. zleva X 63,46 cm" hidden="1">
            <a:extLst>
              <a:ext uri="{FF2B5EF4-FFF2-40B4-BE49-F238E27FC236}">
                <a16:creationId xmlns:a16="http://schemas.microsoft.com/office/drawing/2014/main" id="{72B31EC1-6F80-4398-95E1-1E45FCEC9C8D}"/>
              </a:ext>
            </a:extLst>
          </p:cNvPr>
          <p:cNvCxnSpPr/>
          <p:nvPr userDrawn="1"/>
        </p:nvCxnSpPr>
        <p:spPr>
          <a:xfrm>
            <a:off x="228456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Červený troj. zleva X 51,82 cm (17,9)" hidden="1">
            <a:extLst>
              <a:ext uri="{FF2B5EF4-FFF2-40B4-BE49-F238E27FC236}">
                <a16:creationId xmlns:a16="http://schemas.microsoft.com/office/drawing/2014/main" id="{38B520AC-5E18-4117-B020-15F9FA507D5E}"/>
              </a:ext>
            </a:extLst>
          </p:cNvPr>
          <p:cNvCxnSpPr/>
          <p:nvPr userDrawn="1"/>
        </p:nvCxnSpPr>
        <p:spPr>
          <a:xfrm>
            <a:off x="186552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Modrý troj. shora Y 13,67 cm" hidden="1">
            <a:extLst>
              <a:ext uri="{FF2B5EF4-FFF2-40B4-BE49-F238E27FC236}">
                <a16:creationId xmlns:a16="http://schemas.microsoft.com/office/drawing/2014/main" id="{D771D7FF-5BFB-4F6C-96D3-1D80FB56E7E4}"/>
              </a:ext>
            </a:extLst>
          </p:cNvPr>
          <p:cNvCxnSpPr/>
          <p:nvPr userDrawn="1"/>
        </p:nvCxnSpPr>
        <p:spPr>
          <a:xfrm>
            <a:off x="0" y="4921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Modrý troj. zdola Y 22,21 cm" hidden="1">
            <a:extLst>
              <a:ext uri="{FF2B5EF4-FFF2-40B4-BE49-F238E27FC236}">
                <a16:creationId xmlns:a16="http://schemas.microsoft.com/office/drawing/2014/main" id="{0CC3550E-D1BF-453A-A0AB-A42124EB3E1A}"/>
              </a:ext>
            </a:extLst>
          </p:cNvPr>
          <p:cNvCxnSpPr/>
          <p:nvPr userDrawn="1"/>
        </p:nvCxnSpPr>
        <p:spPr>
          <a:xfrm>
            <a:off x="0" y="79956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Obrázek zleva X 22,99 (-10,9)" hidden="1">
            <a:extLst>
              <a:ext uri="{FF2B5EF4-FFF2-40B4-BE49-F238E27FC236}">
                <a16:creationId xmlns:a16="http://schemas.microsoft.com/office/drawing/2014/main" id="{C475AB10-7A62-406D-A9D4-E146A8406036}"/>
              </a:ext>
            </a:extLst>
          </p:cNvPr>
          <p:cNvCxnSpPr/>
          <p:nvPr userDrawn="1"/>
        </p:nvCxnSpPr>
        <p:spPr>
          <a:xfrm>
            <a:off x="82764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Bílý troj. zprava X 32,49 (-1,4)" hidden="1">
            <a:extLst>
              <a:ext uri="{FF2B5EF4-FFF2-40B4-BE49-F238E27FC236}">
                <a16:creationId xmlns:a16="http://schemas.microsoft.com/office/drawing/2014/main" id="{EC5679A0-F7FA-4681-BAE2-7382B84A08A4}"/>
              </a:ext>
            </a:extLst>
          </p:cNvPr>
          <p:cNvCxnSpPr/>
          <p:nvPr userDrawn="1"/>
        </p:nvCxnSpPr>
        <p:spPr>
          <a:xfrm>
            <a:off x="116964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Bílý troj. uprostřed Y 9,41 cm (9,6)" hidden="1">
            <a:extLst>
              <a:ext uri="{FF2B5EF4-FFF2-40B4-BE49-F238E27FC236}">
                <a16:creationId xmlns:a16="http://schemas.microsoft.com/office/drawing/2014/main" id="{E3C1FDBA-D89A-4ABE-951F-805B77146373}"/>
              </a:ext>
            </a:extLst>
          </p:cNvPr>
          <p:cNvCxnSpPr/>
          <p:nvPr userDrawn="1"/>
        </p:nvCxnSpPr>
        <p:spPr>
          <a:xfrm>
            <a:off x="0" y="33876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Název 1. ř. úč. Y 21,43 cm" hidden="1">
            <a:extLst>
              <a:ext uri="{FF2B5EF4-FFF2-40B4-BE49-F238E27FC236}">
                <a16:creationId xmlns:a16="http://schemas.microsoft.com/office/drawing/2014/main" id="{207C4A10-BBFB-43F5-B4FA-A9AD618E9593}"/>
              </a:ext>
            </a:extLst>
          </p:cNvPr>
          <p:cNvCxnSpPr/>
          <p:nvPr userDrawn="1"/>
        </p:nvCxnSpPr>
        <p:spPr>
          <a:xfrm>
            <a:off x="0" y="7714800"/>
            <a:ext cx="243828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avoúhlý trojúhelník 4">
            <a:extLst>
              <a:ext uri="{FF2B5EF4-FFF2-40B4-BE49-F238E27FC236}">
                <a16:creationId xmlns:a16="http://schemas.microsoft.com/office/drawing/2014/main" id="{86D6B32A-DFF3-41E6-886B-3766666E44AF}"/>
              </a:ext>
            </a:extLst>
          </p:cNvPr>
          <p:cNvSpPr/>
          <p:nvPr userDrawn="1"/>
        </p:nvSpPr>
        <p:spPr>
          <a:xfrm flipH="1">
            <a:off x="18637250" y="8010525"/>
            <a:ext cx="5746750" cy="5705475"/>
          </a:xfrm>
          <a:prstGeom prst="rtTriangle">
            <a:avLst/>
          </a:prstGeom>
          <a:solidFill>
            <a:srgbClr val="E61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Pravoúhlý trojúhelník 28">
            <a:extLst>
              <a:ext uri="{FF2B5EF4-FFF2-40B4-BE49-F238E27FC236}">
                <a16:creationId xmlns:a16="http://schemas.microsoft.com/office/drawing/2014/main" id="{043343BC-2118-4554-92A3-52F529E93662}"/>
              </a:ext>
            </a:extLst>
          </p:cNvPr>
          <p:cNvSpPr/>
          <p:nvPr userDrawn="1"/>
        </p:nvSpPr>
        <p:spPr>
          <a:xfrm rot="18889956" flipH="1">
            <a:off x="21768792" y="6914858"/>
            <a:ext cx="2176752" cy="2180226"/>
          </a:xfrm>
          <a:custGeom>
            <a:avLst/>
            <a:gdLst>
              <a:gd name="connsiteX0" fmla="*/ 0 w 2184483"/>
              <a:gd name="connsiteY0" fmla="*/ 2172406 h 2172406"/>
              <a:gd name="connsiteX1" fmla="*/ 0 w 2184483"/>
              <a:gd name="connsiteY1" fmla="*/ 0 h 2172406"/>
              <a:gd name="connsiteX2" fmla="*/ 2184483 w 2184483"/>
              <a:gd name="connsiteY2" fmla="*/ 2172406 h 2172406"/>
              <a:gd name="connsiteX3" fmla="*/ 0 w 2184483"/>
              <a:gd name="connsiteY3" fmla="*/ 2172406 h 2172406"/>
              <a:gd name="connsiteX0" fmla="*/ 0 w 2158615"/>
              <a:gd name="connsiteY0" fmla="*/ 2172406 h 2172406"/>
              <a:gd name="connsiteX1" fmla="*/ 0 w 2158615"/>
              <a:gd name="connsiteY1" fmla="*/ 0 h 2172406"/>
              <a:gd name="connsiteX2" fmla="*/ 2158615 w 2158615"/>
              <a:gd name="connsiteY2" fmla="*/ 2155642 h 2172406"/>
              <a:gd name="connsiteX3" fmla="*/ 0 w 2158615"/>
              <a:gd name="connsiteY3" fmla="*/ 2172406 h 2172406"/>
              <a:gd name="connsiteX0" fmla="*/ 0 w 2169853"/>
              <a:gd name="connsiteY0" fmla="*/ 2172406 h 2172406"/>
              <a:gd name="connsiteX1" fmla="*/ 0 w 2169853"/>
              <a:gd name="connsiteY1" fmla="*/ 0 h 2172406"/>
              <a:gd name="connsiteX2" fmla="*/ 2169853 w 2169853"/>
              <a:gd name="connsiteY2" fmla="*/ 2160099 h 2172406"/>
              <a:gd name="connsiteX3" fmla="*/ 0 w 2169853"/>
              <a:gd name="connsiteY3" fmla="*/ 2172406 h 2172406"/>
              <a:gd name="connsiteX0" fmla="*/ 0 w 2163132"/>
              <a:gd name="connsiteY0" fmla="*/ 2172406 h 2172406"/>
              <a:gd name="connsiteX1" fmla="*/ 0 w 2163132"/>
              <a:gd name="connsiteY1" fmla="*/ 0 h 2172406"/>
              <a:gd name="connsiteX2" fmla="*/ 2163132 w 2163132"/>
              <a:gd name="connsiteY2" fmla="*/ 2164608 h 2172406"/>
              <a:gd name="connsiteX3" fmla="*/ 0 w 2163132"/>
              <a:gd name="connsiteY3" fmla="*/ 2172406 h 2172406"/>
              <a:gd name="connsiteX0" fmla="*/ 0 w 2164251"/>
              <a:gd name="connsiteY0" fmla="*/ 2172406 h 2172406"/>
              <a:gd name="connsiteX1" fmla="*/ 0 w 2164251"/>
              <a:gd name="connsiteY1" fmla="*/ 0 h 2172406"/>
              <a:gd name="connsiteX2" fmla="*/ 2164251 w 2164251"/>
              <a:gd name="connsiteY2" fmla="*/ 2163482 h 2172406"/>
              <a:gd name="connsiteX3" fmla="*/ 0 w 2164251"/>
              <a:gd name="connsiteY3" fmla="*/ 2172406 h 2172406"/>
              <a:gd name="connsiteX0" fmla="*/ 0 w 2169848"/>
              <a:gd name="connsiteY0" fmla="*/ 2178035 h 2178035"/>
              <a:gd name="connsiteX1" fmla="*/ 5597 w 2169848"/>
              <a:gd name="connsiteY1" fmla="*/ 0 h 2178035"/>
              <a:gd name="connsiteX2" fmla="*/ 2169848 w 2169848"/>
              <a:gd name="connsiteY2" fmla="*/ 2163482 h 2178035"/>
              <a:gd name="connsiteX3" fmla="*/ 0 w 2169848"/>
              <a:gd name="connsiteY3" fmla="*/ 2178035 h 2178035"/>
              <a:gd name="connsiteX0" fmla="*/ 0 w 2165371"/>
              <a:gd name="connsiteY0" fmla="*/ 2173532 h 2173532"/>
              <a:gd name="connsiteX1" fmla="*/ 1120 w 2165371"/>
              <a:gd name="connsiteY1" fmla="*/ 0 h 2173532"/>
              <a:gd name="connsiteX2" fmla="*/ 2165371 w 2165371"/>
              <a:gd name="connsiteY2" fmla="*/ 2163482 h 2173532"/>
              <a:gd name="connsiteX3" fmla="*/ 0 w 2165371"/>
              <a:gd name="connsiteY3" fmla="*/ 2173532 h 2173532"/>
              <a:gd name="connsiteX0" fmla="*/ 2623 w 2164617"/>
              <a:gd name="connsiteY0" fmla="*/ 2176889 h 2176889"/>
              <a:gd name="connsiteX1" fmla="*/ 366 w 2164617"/>
              <a:gd name="connsiteY1" fmla="*/ 0 h 2176889"/>
              <a:gd name="connsiteX2" fmla="*/ 2164617 w 2164617"/>
              <a:gd name="connsiteY2" fmla="*/ 2163482 h 2176889"/>
              <a:gd name="connsiteX3" fmla="*/ 2623 w 2164617"/>
              <a:gd name="connsiteY3" fmla="*/ 2176889 h 2176889"/>
              <a:gd name="connsiteX0" fmla="*/ 14741 w 2176735"/>
              <a:gd name="connsiteY0" fmla="*/ 2177975 h 2177975"/>
              <a:gd name="connsiteX1" fmla="*/ 133 w 2176735"/>
              <a:gd name="connsiteY1" fmla="*/ 0 h 2177975"/>
              <a:gd name="connsiteX2" fmla="*/ 2176735 w 2176735"/>
              <a:gd name="connsiteY2" fmla="*/ 2164568 h 2177975"/>
              <a:gd name="connsiteX3" fmla="*/ 14741 w 2176735"/>
              <a:gd name="connsiteY3" fmla="*/ 2177975 h 2177975"/>
              <a:gd name="connsiteX0" fmla="*/ 12520 w 2176752"/>
              <a:gd name="connsiteY0" fmla="*/ 2180226 h 2180226"/>
              <a:gd name="connsiteX1" fmla="*/ 150 w 2176752"/>
              <a:gd name="connsiteY1" fmla="*/ 0 h 2180226"/>
              <a:gd name="connsiteX2" fmla="*/ 2176752 w 2176752"/>
              <a:gd name="connsiteY2" fmla="*/ 2164568 h 2180226"/>
              <a:gd name="connsiteX3" fmla="*/ 12520 w 2176752"/>
              <a:gd name="connsiteY3" fmla="*/ 2180226 h 218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6752" h="2180226">
                <a:moveTo>
                  <a:pt x="12520" y="2180226"/>
                </a:moveTo>
                <a:cubicBezTo>
                  <a:pt x="14386" y="1454214"/>
                  <a:pt x="-1716" y="726012"/>
                  <a:pt x="150" y="0"/>
                </a:cubicBezTo>
                <a:lnTo>
                  <a:pt x="2176752" y="2164568"/>
                </a:lnTo>
                <a:lnTo>
                  <a:pt x="12520" y="2180226"/>
                </a:lnTo>
                <a:close/>
              </a:path>
            </a:pathLst>
          </a:cu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Pravoúhlý trojúhelník 29">
            <a:extLst>
              <a:ext uri="{FF2B5EF4-FFF2-40B4-BE49-F238E27FC236}">
                <a16:creationId xmlns:a16="http://schemas.microsoft.com/office/drawing/2014/main" id="{0D3B97AA-AF88-4AFF-A08C-8F4494F15F57}"/>
              </a:ext>
            </a:extLst>
          </p:cNvPr>
          <p:cNvSpPr/>
          <p:nvPr userDrawn="1"/>
        </p:nvSpPr>
        <p:spPr>
          <a:xfrm rot="8100000" flipH="1">
            <a:off x="23289703" y="5368271"/>
            <a:ext cx="2190162" cy="2192180"/>
          </a:xfrm>
          <a:custGeom>
            <a:avLst/>
            <a:gdLst>
              <a:gd name="connsiteX0" fmla="*/ 0 w 2184548"/>
              <a:gd name="connsiteY0" fmla="*/ 2175343 h 2175343"/>
              <a:gd name="connsiteX1" fmla="*/ 0 w 2184548"/>
              <a:gd name="connsiteY1" fmla="*/ 0 h 2175343"/>
              <a:gd name="connsiteX2" fmla="*/ 2184548 w 2184548"/>
              <a:gd name="connsiteY2" fmla="*/ 2175343 h 2175343"/>
              <a:gd name="connsiteX3" fmla="*/ 0 w 2184548"/>
              <a:gd name="connsiteY3" fmla="*/ 2175343 h 2175343"/>
              <a:gd name="connsiteX0" fmla="*/ 1 w 2184549"/>
              <a:gd name="connsiteY0" fmla="*/ 2173097 h 2173097"/>
              <a:gd name="connsiteX1" fmla="*/ 0 w 2184549"/>
              <a:gd name="connsiteY1" fmla="*/ 0 h 2173097"/>
              <a:gd name="connsiteX2" fmla="*/ 2184549 w 2184549"/>
              <a:gd name="connsiteY2" fmla="*/ 2173097 h 2173097"/>
              <a:gd name="connsiteX3" fmla="*/ 1 w 2184549"/>
              <a:gd name="connsiteY3" fmla="*/ 2173097 h 2173097"/>
              <a:gd name="connsiteX0" fmla="*/ 1 w 2183427"/>
              <a:gd name="connsiteY0" fmla="*/ 2173097 h 2185446"/>
              <a:gd name="connsiteX1" fmla="*/ 0 w 2183427"/>
              <a:gd name="connsiteY1" fmla="*/ 0 h 2185446"/>
              <a:gd name="connsiteX2" fmla="*/ 2183427 w 2183427"/>
              <a:gd name="connsiteY2" fmla="*/ 2185446 h 2185446"/>
              <a:gd name="connsiteX3" fmla="*/ 1 w 2183427"/>
              <a:gd name="connsiteY3" fmla="*/ 2173097 h 2185446"/>
              <a:gd name="connsiteX0" fmla="*/ 5614 w 2189040"/>
              <a:gd name="connsiteY0" fmla="*/ 2174219 h 2186568"/>
              <a:gd name="connsiteX1" fmla="*/ 0 w 2189040"/>
              <a:gd name="connsiteY1" fmla="*/ 0 h 2186568"/>
              <a:gd name="connsiteX2" fmla="*/ 2189040 w 2189040"/>
              <a:gd name="connsiteY2" fmla="*/ 2186568 h 2186568"/>
              <a:gd name="connsiteX3" fmla="*/ 5614 w 2189040"/>
              <a:gd name="connsiteY3" fmla="*/ 2174219 h 2186568"/>
              <a:gd name="connsiteX0" fmla="*/ 5614 w 2189040"/>
              <a:gd name="connsiteY0" fmla="*/ 2174219 h 2186568"/>
              <a:gd name="connsiteX1" fmla="*/ 0 w 2189040"/>
              <a:gd name="connsiteY1" fmla="*/ 0 h 2186568"/>
              <a:gd name="connsiteX2" fmla="*/ 2189040 w 2189040"/>
              <a:gd name="connsiteY2" fmla="*/ 2186568 h 2186568"/>
              <a:gd name="connsiteX3" fmla="*/ 5614 w 2189040"/>
              <a:gd name="connsiteY3" fmla="*/ 2174219 h 2186568"/>
              <a:gd name="connsiteX0" fmla="*/ 5614 w 2189040"/>
              <a:gd name="connsiteY0" fmla="*/ 2174219 h 2186568"/>
              <a:gd name="connsiteX1" fmla="*/ 0 w 2189040"/>
              <a:gd name="connsiteY1" fmla="*/ 0 h 2186568"/>
              <a:gd name="connsiteX2" fmla="*/ 2189040 w 2189040"/>
              <a:gd name="connsiteY2" fmla="*/ 2186568 h 2186568"/>
              <a:gd name="connsiteX3" fmla="*/ 5614 w 2189040"/>
              <a:gd name="connsiteY3" fmla="*/ 2174219 h 2186568"/>
              <a:gd name="connsiteX0" fmla="*/ 6736 w 2190162"/>
              <a:gd name="connsiteY0" fmla="*/ 2179831 h 2192180"/>
              <a:gd name="connsiteX1" fmla="*/ 0 w 2190162"/>
              <a:gd name="connsiteY1" fmla="*/ 0 h 2192180"/>
              <a:gd name="connsiteX2" fmla="*/ 2190162 w 2190162"/>
              <a:gd name="connsiteY2" fmla="*/ 2192180 h 2192180"/>
              <a:gd name="connsiteX3" fmla="*/ 6736 w 2190162"/>
              <a:gd name="connsiteY3" fmla="*/ 2179831 h 219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162" h="2192180">
                <a:moveTo>
                  <a:pt x="6736" y="2179831"/>
                </a:moveTo>
                <a:cubicBezTo>
                  <a:pt x="6736" y="1455465"/>
                  <a:pt x="0" y="724366"/>
                  <a:pt x="0" y="0"/>
                </a:cubicBezTo>
                <a:lnTo>
                  <a:pt x="2190162" y="2192180"/>
                </a:lnTo>
                <a:lnTo>
                  <a:pt x="6736" y="2179831"/>
                </a:lnTo>
                <a:close/>
              </a:path>
            </a:pathLst>
          </a:custGeom>
          <a:solidFill>
            <a:srgbClr val="0F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2172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6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4275" userDrawn="1">
          <p15:clr>
            <a:srgbClr val="FBAE40"/>
          </p15:clr>
        </p15:guide>
        <p15:guide id="4" orient="horz" pos="7427" userDrawn="1">
          <p15:clr>
            <a:srgbClr val="FBAE40"/>
          </p15:clr>
        </p15:guide>
        <p15:guide id="5" pos="9268" userDrawn="1">
          <p15:clr>
            <a:srgbClr val="FBAE40"/>
          </p15:clr>
        </p15:guide>
        <p15:guide id="6" orient="horz" pos="4025" userDrawn="1">
          <p15:clr>
            <a:srgbClr val="FBAE40"/>
          </p15:clr>
        </p15:guide>
        <p15:guide id="7" orient="horz" pos="1893" userDrawn="1">
          <p15:clr>
            <a:srgbClr val="FBAE40"/>
          </p15:clr>
        </p15:guide>
        <p15:guide id="9" pos="967" userDrawn="1">
          <p15:clr>
            <a:srgbClr val="FBAE40"/>
          </p15:clr>
        </p15:guide>
        <p15:guide id="10" pos="5208" userDrawn="1">
          <p15:clr>
            <a:srgbClr val="FBAE40"/>
          </p15:clr>
        </p15:guide>
        <p15:guide id="11" pos="7362" userDrawn="1">
          <p15:clr>
            <a:srgbClr val="FBAE40"/>
          </p15:clr>
        </p15:guide>
        <p15:guide id="12" orient="horz" pos="2143" userDrawn="1">
          <p15:clr>
            <a:srgbClr val="FBAE40"/>
          </p15:clr>
        </p15:guide>
        <p15:guide id="13" pos="4437" userDrawn="1">
          <p15:clr>
            <a:srgbClr val="FBAE40"/>
          </p15:clr>
        </p15:guide>
        <p15:guide id="14" pos="11740" userDrawn="1">
          <p15:clr>
            <a:srgbClr val="FBAE40"/>
          </p15:clr>
        </p15:guide>
        <p15:guide id="15" orient="horz" pos="7722" userDrawn="1">
          <p15:clr>
            <a:srgbClr val="FBAE40"/>
          </p15:clr>
        </p15:guide>
        <p15:guide id="16" orient="horz" pos="4071" userDrawn="1">
          <p15:clr>
            <a:srgbClr val="FBAE40"/>
          </p15:clr>
        </p15:guide>
        <p15:guide id="17" pos="14393" userDrawn="1">
          <p15:clr>
            <a:srgbClr val="FBAE40"/>
          </p15:clr>
        </p15:guide>
        <p15:guide id="18" orient="horz" pos="5046" userDrawn="1">
          <p15:clr>
            <a:srgbClr val="FBAE40"/>
          </p15:clr>
        </p15:guide>
        <p15:guide id="19" orient="horz" pos="5998" userDrawn="1">
          <p15:clr>
            <a:srgbClr val="FBAE40"/>
          </p15:clr>
        </p15:guide>
        <p15:guide id="20" orient="horz" pos="30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EC58F-4DE0-4DDE-8DDE-90CBAA1DE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DC77E7-C41F-4A3E-BB11-0A323640E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1B475D-D24D-4E51-B4F0-581A1F063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325AF-67BF-4759-B415-E15C51CE09EF}" type="datetime1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976D03-A82A-46FA-8041-6E260755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8C43AA-9379-4F8E-BEDB-62DC5E82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47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67" userDrawn="1">
          <p15:clr>
            <a:srgbClr val="FBAE40"/>
          </p15:clr>
        </p15:guide>
        <p15:guide id="3" pos="14393" userDrawn="1">
          <p15:clr>
            <a:srgbClr val="FBAE40"/>
          </p15:clr>
        </p15:guide>
        <p15:guide id="5" orient="horz" pos="1712" userDrawn="1">
          <p15:clr>
            <a:srgbClr val="FBAE40"/>
          </p15:clr>
        </p15:guide>
        <p15:guide id="6" orient="horz" pos="1893" userDrawn="1">
          <p15:clr>
            <a:srgbClr val="FBAE40"/>
          </p15:clr>
        </p15:guide>
        <p15:guide id="7" orient="horz" pos="711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5CEE3D-D19F-4791-8E61-57830A51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99CF61-6B1C-452C-950D-155803580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5113" y="3005138"/>
            <a:ext cx="10296525" cy="82819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DF9627-6314-48AF-B051-19C65A284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52364" y="3005138"/>
            <a:ext cx="10296522" cy="82819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BE4540-D4FD-4C77-85FB-C506A15B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36F76-08C1-407D-93AD-CB652CEACB90}" type="datetime1">
              <a:rPr lang="cs-CZ" smtClean="0"/>
              <a:t>23.04.2024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E3764A-4DEF-4D34-A431-F9FF2E21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BF089A-A823-424B-ABB7-0B9AF4BF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988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53" userDrawn="1">
          <p15:clr>
            <a:srgbClr val="FBAE40"/>
          </p15:clr>
        </p15:guide>
        <p15:guide id="2" pos="7907" userDrawn="1">
          <p15:clr>
            <a:srgbClr val="FBAE40"/>
          </p15:clr>
        </p15:guide>
        <p15:guide id="3" pos="14393" userDrawn="1">
          <p15:clr>
            <a:srgbClr val="FBAE40"/>
          </p15:clr>
        </p15:guide>
        <p15:guide id="4" pos="967" userDrawn="1">
          <p15:clr>
            <a:srgbClr val="FBAE40"/>
          </p15:clr>
        </p15:guide>
        <p15:guide id="5" orient="horz" pos="601" userDrawn="1">
          <p15:clr>
            <a:srgbClr val="FBAE40"/>
          </p15:clr>
        </p15:guide>
        <p15:guide id="6" orient="horz" pos="1712" userDrawn="1">
          <p15:clr>
            <a:srgbClr val="FBAE40"/>
          </p15:clr>
        </p15:guide>
        <p15:guide id="7" orient="horz" pos="1893" userDrawn="1">
          <p15:clr>
            <a:srgbClr val="FBAE40"/>
          </p15:clr>
        </p15:guide>
        <p15:guide id="8" orient="horz" pos="71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 dělící lin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5CEE3D-D19F-4791-8E61-57830A51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99CF61-6B1C-452C-950D-155803580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35113" y="3005138"/>
            <a:ext cx="10296525" cy="82819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DF9627-6314-48AF-B051-19C65A284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52364" y="3005138"/>
            <a:ext cx="10296522" cy="82819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BE4540-D4FD-4C77-85FB-C506A15B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486AB-25FD-4DB4-BB1E-BB607AC4800A}" type="datetime1">
              <a:rPr lang="cs-CZ" smtClean="0"/>
              <a:t>23.04.2024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E3764A-4DEF-4D34-A431-F9FF2E21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BF089A-A823-424B-ABB7-0B9AF4BF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á dělící linka">
            <a:extLst>
              <a:ext uri="{FF2B5EF4-FFF2-40B4-BE49-F238E27FC236}">
                <a16:creationId xmlns:a16="http://schemas.microsoft.com/office/drawing/2014/main" id="{54A38830-4724-41EA-AA3C-EACD74E0C0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74000" y="3005137"/>
            <a:ext cx="36000" cy="8283600"/>
          </a:xfrm>
          <a:solidFill>
            <a:srgbClr val="DADADA"/>
          </a:solidFill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00"/>
            </a:lvl1pPr>
            <a:lvl2pPr>
              <a:lnSpc>
                <a:spcPct val="100000"/>
              </a:lnSpc>
              <a:spcBef>
                <a:spcPts val="0"/>
              </a:spcBef>
              <a:defRPr sz="100"/>
            </a:lvl2pPr>
            <a:lvl3pPr>
              <a:lnSpc>
                <a:spcPct val="100000"/>
              </a:lnSpc>
              <a:spcBef>
                <a:spcPts val="0"/>
              </a:spcBef>
              <a:defRPr sz="100"/>
            </a:lvl3pPr>
            <a:lvl4pPr>
              <a:lnSpc>
                <a:spcPct val="100000"/>
              </a:lnSpc>
              <a:spcBef>
                <a:spcPts val="0"/>
              </a:spcBef>
              <a:defRPr sz="100"/>
            </a:lvl4pPr>
            <a:lvl5pPr>
              <a:lnSpc>
                <a:spcPct val="100000"/>
              </a:lnSpc>
              <a:spcBef>
                <a:spcPts val="0"/>
              </a:spcBef>
              <a:defRPr sz="100"/>
            </a:lvl5pPr>
          </a:lstStyle>
          <a:p>
            <a:pPr lvl="0"/>
            <a:r>
              <a:rPr lang="cs-CZ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5929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53" userDrawn="1">
          <p15:clr>
            <a:srgbClr val="FBAE40"/>
          </p15:clr>
        </p15:guide>
        <p15:guide id="2" pos="7907" userDrawn="1">
          <p15:clr>
            <a:srgbClr val="FBAE40"/>
          </p15:clr>
        </p15:guide>
        <p15:guide id="3" pos="14393" userDrawn="1">
          <p15:clr>
            <a:srgbClr val="FBAE40"/>
          </p15:clr>
        </p15:guide>
        <p15:guide id="4" pos="967" userDrawn="1">
          <p15:clr>
            <a:srgbClr val="FBAE40"/>
          </p15:clr>
        </p15:guide>
        <p15:guide id="5" orient="horz" pos="601" userDrawn="1">
          <p15:clr>
            <a:srgbClr val="FBAE40"/>
          </p15:clr>
        </p15:guide>
        <p15:guide id="6" orient="horz" pos="1712" userDrawn="1">
          <p15:clr>
            <a:srgbClr val="FBAE40"/>
          </p15:clr>
        </p15:guide>
        <p15:guide id="7" orient="horz" pos="1893" userDrawn="1">
          <p15:clr>
            <a:srgbClr val="FBAE40"/>
          </p15:clr>
        </p15:guide>
        <p15:guide id="8" orient="horz" pos="711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a předělová rgb SVG">
            <a:extLst>
              <a:ext uri="{FF2B5EF4-FFF2-40B4-BE49-F238E27FC236}">
                <a16:creationId xmlns:a16="http://schemas.microsoft.com/office/drawing/2014/main" id="{290933ED-9242-4E87-86E5-204C66FC18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0153949" y="0"/>
            <a:ext cx="4230051" cy="7999200"/>
          </a:xfrm>
          <a:prstGeom prst="rect">
            <a:avLst/>
          </a:prstGeom>
        </p:spPr>
      </p:pic>
      <p:sp>
        <p:nvSpPr>
          <p:cNvPr id="27" name="Zástupný symbol obrázku 25">
            <a:extLst>
              <a:ext uri="{FF2B5EF4-FFF2-40B4-BE49-F238E27FC236}">
                <a16:creationId xmlns:a16="http://schemas.microsoft.com/office/drawing/2014/main" id="{D315A394-2221-4965-86F7-DF9A5A0037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73926" y="-189"/>
            <a:ext cx="15612548" cy="13713014"/>
          </a:xfrm>
          <a:custGeom>
            <a:avLst/>
            <a:gdLst>
              <a:gd name="connsiteX0" fmla="*/ 0 w 15613062"/>
              <a:gd name="connsiteY0" fmla="*/ 6858000 h 13716000"/>
              <a:gd name="connsiteX1" fmla="*/ 7806531 w 15613062"/>
              <a:gd name="connsiteY1" fmla="*/ 0 h 13716000"/>
              <a:gd name="connsiteX2" fmla="*/ 15613062 w 15613062"/>
              <a:gd name="connsiteY2" fmla="*/ 6858000 h 13716000"/>
              <a:gd name="connsiteX3" fmla="*/ 7806531 w 15613062"/>
              <a:gd name="connsiteY3" fmla="*/ 13716000 h 13716000"/>
              <a:gd name="connsiteX4" fmla="*/ 0 w 15613062"/>
              <a:gd name="connsiteY4" fmla="*/ 6858000 h 13716000"/>
              <a:gd name="connsiteX0" fmla="*/ 0 w 15605313"/>
              <a:gd name="connsiteY0" fmla="*/ 2905932 h 13716000"/>
              <a:gd name="connsiteX1" fmla="*/ 7798782 w 15605313"/>
              <a:gd name="connsiteY1" fmla="*/ 0 h 13716000"/>
              <a:gd name="connsiteX2" fmla="*/ 15605313 w 15605313"/>
              <a:gd name="connsiteY2" fmla="*/ 6858000 h 13716000"/>
              <a:gd name="connsiteX3" fmla="*/ 7798782 w 15605313"/>
              <a:gd name="connsiteY3" fmla="*/ 13716000 h 13716000"/>
              <a:gd name="connsiteX4" fmla="*/ 0 w 15605313"/>
              <a:gd name="connsiteY4" fmla="*/ 2905932 h 13716000"/>
              <a:gd name="connsiteX0" fmla="*/ 0 w 15605313"/>
              <a:gd name="connsiteY0" fmla="*/ 2905932 h 13716000"/>
              <a:gd name="connsiteX1" fmla="*/ 2924565 w 15605313"/>
              <a:gd name="connsiteY1" fmla="*/ 0 h 13716000"/>
              <a:gd name="connsiteX2" fmla="*/ 15605313 w 15605313"/>
              <a:gd name="connsiteY2" fmla="*/ 6858000 h 13716000"/>
              <a:gd name="connsiteX3" fmla="*/ 7798782 w 15605313"/>
              <a:gd name="connsiteY3" fmla="*/ 13716000 h 13716000"/>
              <a:gd name="connsiteX4" fmla="*/ 0 w 15605313"/>
              <a:gd name="connsiteY4" fmla="*/ 2905932 h 13716000"/>
              <a:gd name="connsiteX0" fmla="*/ 0 w 15605313"/>
              <a:gd name="connsiteY0" fmla="*/ 2905932 h 13716000"/>
              <a:gd name="connsiteX1" fmla="*/ 2924565 w 15605313"/>
              <a:gd name="connsiteY1" fmla="*/ 0 h 13716000"/>
              <a:gd name="connsiteX2" fmla="*/ 15605313 w 15605313"/>
              <a:gd name="connsiteY2" fmla="*/ 6858000 h 13716000"/>
              <a:gd name="connsiteX3" fmla="*/ 10797704 w 15605313"/>
              <a:gd name="connsiteY3" fmla="*/ 13716000 h 13716000"/>
              <a:gd name="connsiteX4" fmla="*/ 0 w 15605313"/>
              <a:gd name="connsiteY4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5636310 w 15636310"/>
              <a:gd name="connsiteY2" fmla="*/ 8865031 h 13716000"/>
              <a:gd name="connsiteX3" fmla="*/ 10797704 w 15636310"/>
              <a:gd name="connsiteY3" fmla="*/ 13716000 h 13716000"/>
              <a:gd name="connsiteX4" fmla="*/ 0 w 15636310"/>
              <a:gd name="connsiteY4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2252512 w 15636310"/>
              <a:gd name="connsiteY2" fmla="*/ 6493790 h 13716000"/>
              <a:gd name="connsiteX3" fmla="*/ 15636310 w 15636310"/>
              <a:gd name="connsiteY3" fmla="*/ 8865031 h 13716000"/>
              <a:gd name="connsiteX4" fmla="*/ 10797704 w 15636310"/>
              <a:gd name="connsiteY4" fmla="*/ 13716000 h 13716000"/>
              <a:gd name="connsiteX5" fmla="*/ 0 w 15636310"/>
              <a:gd name="connsiteY5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5623393 w 15636310"/>
              <a:gd name="connsiteY2" fmla="*/ 7997126 h 13716000"/>
              <a:gd name="connsiteX3" fmla="*/ 15636310 w 15636310"/>
              <a:gd name="connsiteY3" fmla="*/ 8865031 h 13716000"/>
              <a:gd name="connsiteX4" fmla="*/ 10797704 w 15636310"/>
              <a:gd name="connsiteY4" fmla="*/ 13716000 h 13716000"/>
              <a:gd name="connsiteX5" fmla="*/ 0 w 15636310"/>
              <a:gd name="connsiteY5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0826668 w 15636310"/>
              <a:gd name="connsiteY2" fmla="*/ 4990454 h 13716000"/>
              <a:gd name="connsiteX3" fmla="*/ 15623393 w 15636310"/>
              <a:gd name="connsiteY3" fmla="*/ 7997126 h 13716000"/>
              <a:gd name="connsiteX4" fmla="*/ 15636310 w 15636310"/>
              <a:gd name="connsiteY4" fmla="*/ 8865031 h 13716000"/>
              <a:gd name="connsiteX5" fmla="*/ 10797704 w 15636310"/>
              <a:gd name="connsiteY5" fmla="*/ 13716000 h 13716000"/>
              <a:gd name="connsiteX6" fmla="*/ 0 w 15636310"/>
              <a:gd name="connsiteY6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1593834 w 15636310"/>
              <a:gd name="connsiteY2" fmla="*/ 4021809 h 13716000"/>
              <a:gd name="connsiteX3" fmla="*/ 15623393 w 15636310"/>
              <a:gd name="connsiteY3" fmla="*/ 7997126 h 13716000"/>
              <a:gd name="connsiteX4" fmla="*/ 15636310 w 15636310"/>
              <a:gd name="connsiteY4" fmla="*/ 8865031 h 13716000"/>
              <a:gd name="connsiteX5" fmla="*/ 10797704 w 15636310"/>
              <a:gd name="connsiteY5" fmla="*/ 13716000 h 13716000"/>
              <a:gd name="connsiteX6" fmla="*/ 0 w 15636310"/>
              <a:gd name="connsiteY6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8253949 w 15636310"/>
              <a:gd name="connsiteY2" fmla="*/ 2456481 h 13716000"/>
              <a:gd name="connsiteX3" fmla="*/ 11593834 w 15636310"/>
              <a:gd name="connsiteY3" fmla="*/ 4021809 h 13716000"/>
              <a:gd name="connsiteX4" fmla="*/ 15623393 w 15636310"/>
              <a:gd name="connsiteY4" fmla="*/ 7997126 h 13716000"/>
              <a:gd name="connsiteX5" fmla="*/ 15636310 w 15636310"/>
              <a:gd name="connsiteY5" fmla="*/ 8865031 h 13716000"/>
              <a:gd name="connsiteX6" fmla="*/ 10797704 w 15636310"/>
              <a:gd name="connsiteY6" fmla="*/ 13716000 h 13716000"/>
              <a:gd name="connsiteX7" fmla="*/ 0 w 15636310"/>
              <a:gd name="connsiteY7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3500125 w 15636310"/>
              <a:gd name="connsiteY2" fmla="*/ 2123268 h 13716000"/>
              <a:gd name="connsiteX3" fmla="*/ 11593834 w 15636310"/>
              <a:gd name="connsiteY3" fmla="*/ 4021809 h 13716000"/>
              <a:gd name="connsiteX4" fmla="*/ 15623393 w 15636310"/>
              <a:gd name="connsiteY4" fmla="*/ 7997126 h 13716000"/>
              <a:gd name="connsiteX5" fmla="*/ 15636310 w 15636310"/>
              <a:gd name="connsiteY5" fmla="*/ 8865031 h 13716000"/>
              <a:gd name="connsiteX6" fmla="*/ 10797704 w 15636310"/>
              <a:gd name="connsiteY6" fmla="*/ 13716000 h 13716000"/>
              <a:gd name="connsiteX7" fmla="*/ 0 w 15636310"/>
              <a:gd name="connsiteY7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9517061 w 15636310"/>
              <a:gd name="connsiteY2" fmla="*/ 1332854 h 13716000"/>
              <a:gd name="connsiteX3" fmla="*/ 13500125 w 15636310"/>
              <a:gd name="connsiteY3" fmla="*/ 2123268 h 13716000"/>
              <a:gd name="connsiteX4" fmla="*/ 11593834 w 15636310"/>
              <a:gd name="connsiteY4" fmla="*/ 4021809 h 13716000"/>
              <a:gd name="connsiteX5" fmla="*/ 15623393 w 15636310"/>
              <a:gd name="connsiteY5" fmla="*/ 7997126 h 13716000"/>
              <a:gd name="connsiteX6" fmla="*/ 15636310 w 15636310"/>
              <a:gd name="connsiteY6" fmla="*/ 8865031 h 13716000"/>
              <a:gd name="connsiteX7" fmla="*/ 10797704 w 15636310"/>
              <a:gd name="connsiteY7" fmla="*/ 13716000 h 13716000"/>
              <a:gd name="connsiteX8" fmla="*/ 0 w 15636310"/>
              <a:gd name="connsiteY8" fmla="*/ 2905932 h 13716000"/>
              <a:gd name="connsiteX0" fmla="*/ 0 w 15636310"/>
              <a:gd name="connsiteY0" fmla="*/ 2905932 h 13716000"/>
              <a:gd name="connsiteX1" fmla="*/ 2924565 w 15636310"/>
              <a:gd name="connsiteY1" fmla="*/ 0 h 13716000"/>
              <a:gd name="connsiteX2" fmla="*/ 11392356 w 15636310"/>
              <a:gd name="connsiteY2" fmla="*/ 7749 h 13716000"/>
              <a:gd name="connsiteX3" fmla="*/ 13500125 w 15636310"/>
              <a:gd name="connsiteY3" fmla="*/ 2123268 h 13716000"/>
              <a:gd name="connsiteX4" fmla="*/ 11593834 w 15636310"/>
              <a:gd name="connsiteY4" fmla="*/ 4021809 h 13716000"/>
              <a:gd name="connsiteX5" fmla="*/ 15623393 w 15636310"/>
              <a:gd name="connsiteY5" fmla="*/ 7997126 h 13716000"/>
              <a:gd name="connsiteX6" fmla="*/ 15636310 w 15636310"/>
              <a:gd name="connsiteY6" fmla="*/ 8865031 h 13716000"/>
              <a:gd name="connsiteX7" fmla="*/ 10797704 w 15636310"/>
              <a:gd name="connsiteY7" fmla="*/ 13716000 h 13716000"/>
              <a:gd name="connsiteX8" fmla="*/ 0 w 15636310"/>
              <a:gd name="connsiteY8" fmla="*/ 2905932 h 13716000"/>
              <a:gd name="connsiteX0" fmla="*/ 0 w 15641072"/>
              <a:gd name="connsiteY0" fmla="*/ 2897995 h 13716000"/>
              <a:gd name="connsiteX1" fmla="*/ 2929327 w 15641072"/>
              <a:gd name="connsiteY1" fmla="*/ 0 h 13716000"/>
              <a:gd name="connsiteX2" fmla="*/ 11397118 w 15641072"/>
              <a:gd name="connsiteY2" fmla="*/ 7749 h 13716000"/>
              <a:gd name="connsiteX3" fmla="*/ 13504887 w 15641072"/>
              <a:gd name="connsiteY3" fmla="*/ 2123268 h 13716000"/>
              <a:gd name="connsiteX4" fmla="*/ 11598596 w 15641072"/>
              <a:gd name="connsiteY4" fmla="*/ 4021809 h 13716000"/>
              <a:gd name="connsiteX5" fmla="*/ 15628155 w 15641072"/>
              <a:gd name="connsiteY5" fmla="*/ 7997126 h 13716000"/>
              <a:gd name="connsiteX6" fmla="*/ 15641072 w 15641072"/>
              <a:gd name="connsiteY6" fmla="*/ 8865031 h 13716000"/>
              <a:gd name="connsiteX7" fmla="*/ 10802466 w 15641072"/>
              <a:gd name="connsiteY7" fmla="*/ 13716000 h 13716000"/>
              <a:gd name="connsiteX8" fmla="*/ 0 w 15641072"/>
              <a:gd name="connsiteY8" fmla="*/ 2897995 h 13716000"/>
              <a:gd name="connsiteX0" fmla="*/ 0 w 15641072"/>
              <a:gd name="connsiteY0" fmla="*/ 2897995 h 13716000"/>
              <a:gd name="connsiteX1" fmla="*/ 2913452 w 15641072"/>
              <a:gd name="connsiteY1" fmla="*/ 0 h 13716000"/>
              <a:gd name="connsiteX2" fmla="*/ 11397118 w 15641072"/>
              <a:gd name="connsiteY2" fmla="*/ 7749 h 13716000"/>
              <a:gd name="connsiteX3" fmla="*/ 13504887 w 15641072"/>
              <a:gd name="connsiteY3" fmla="*/ 2123268 h 13716000"/>
              <a:gd name="connsiteX4" fmla="*/ 11598596 w 15641072"/>
              <a:gd name="connsiteY4" fmla="*/ 4021809 h 13716000"/>
              <a:gd name="connsiteX5" fmla="*/ 15628155 w 15641072"/>
              <a:gd name="connsiteY5" fmla="*/ 7997126 h 13716000"/>
              <a:gd name="connsiteX6" fmla="*/ 15641072 w 15641072"/>
              <a:gd name="connsiteY6" fmla="*/ 8865031 h 13716000"/>
              <a:gd name="connsiteX7" fmla="*/ 10802466 w 15641072"/>
              <a:gd name="connsiteY7" fmla="*/ 13716000 h 13716000"/>
              <a:gd name="connsiteX8" fmla="*/ 0 w 15641072"/>
              <a:gd name="connsiteY8" fmla="*/ 2897995 h 13716000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504887 w 15641072"/>
              <a:gd name="connsiteY3" fmla="*/ 2123457 h 13716189"/>
              <a:gd name="connsiteX4" fmla="*/ 11598596 w 15641072"/>
              <a:gd name="connsiteY4" fmla="*/ 4021998 h 13716189"/>
              <a:gd name="connsiteX5" fmla="*/ 15628155 w 15641072"/>
              <a:gd name="connsiteY5" fmla="*/ 7997315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493775 w 15641072"/>
              <a:gd name="connsiteY3" fmla="*/ 2112345 h 13716189"/>
              <a:gd name="connsiteX4" fmla="*/ 11598596 w 15641072"/>
              <a:gd name="connsiteY4" fmla="*/ 4021998 h 13716189"/>
              <a:gd name="connsiteX5" fmla="*/ 15628155 w 15641072"/>
              <a:gd name="connsiteY5" fmla="*/ 7997315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493775 w 15641072"/>
              <a:gd name="connsiteY3" fmla="*/ 2112345 h 13716189"/>
              <a:gd name="connsiteX4" fmla="*/ 11592246 w 15641072"/>
              <a:gd name="connsiteY4" fmla="*/ 4006123 h 13716189"/>
              <a:gd name="connsiteX5" fmla="*/ 15628155 w 15641072"/>
              <a:gd name="connsiteY5" fmla="*/ 7997315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41072"/>
              <a:gd name="connsiteY0" fmla="*/ 2898184 h 13716189"/>
              <a:gd name="connsiteX1" fmla="*/ 2913452 w 15641072"/>
              <a:gd name="connsiteY1" fmla="*/ 189 h 13716189"/>
              <a:gd name="connsiteX2" fmla="*/ 11378068 w 15641072"/>
              <a:gd name="connsiteY2" fmla="*/ 0 h 13716189"/>
              <a:gd name="connsiteX3" fmla="*/ 13493775 w 15641072"/>
              <a:gd name="connsiteY3" fmla="*/ 2112345 h 13716189"/>
              <a:gd name="connsiteX4" fmla="*/ 11592246 w 15641072"/>
              <a:gd name="connsiteY4" fmla="*/ 4006123 h 13716189"/>
              <a:gd name="connsiteX5" fmla="*/ 15610692 w 15641072"/>
              <a:gd name="connsiteY5" fmla="*/ 8002078 h 13716189"/>
              <a:gd name="connsiteX6" fmla="*/ 15641072 w 15641072"/>
              <a:gd name="connsiteY6" fmla="*/ 8865220 h 13716189"/>
              <a:gd name="connsiteX7" fmla="*/ 10802466 w 15641072"/>
              <a:gd name="connsiteY7" fmla="*/ 13716189 h 13716189"/>
              <a:gd name="connsiteX8" fmla="*/ 0 w 15641072"/>
              <a:gd name="connsiteY8" fmla="*/ 2898184 h 13716189"/>
              <a:gd name="connsiteX0" fmla="*/ 0 w 15610692"/>
              <a:gd name="connsiteY0" fmla="*/ 2898184 h 13716189"/>
              <a:gd name="connsiteX1" fmla="*/ 2913452 w 15610692"/>
              <a:gd name="connsiteY1" fmla="*/ 189 h 13716189"/>
              <a:gd name="connsiteX2" fmla="*/ 11378068 w 15610692"/>
              <a:gd name="connsiteY2" fmla="*/ 0 h 13716189"/>
              <a:gd name="connsiteX3" fmla="*/ 13493775 w 15610692"/>
              <a:gd name="connsiteY3" fmla="*/ 2112345 h 13716189"/>
              <a:gd name="connsiteX4" fmla="*/ 11592246 w 15610692"/>
              <a:gd name="connsiteY4" fmla="*/ 4006123 h 13716189"/>
              <a:gd name="connsiteX5" fmla="*/ 15610692 w 15610692"/>
              <a:gd name="connsiteY5" fmla="*/ 8002078 h 13716189"/>
              <a:gd name="connsiteX6" fmla="*/ 15609322 w 15610692"/>
              <a:gd name="connsiteY6" fmla="*/ 8879508 h 13716189"/>
              <a:gd name="connsiteX7" fmla="*/ 10802466 w 15610692"/>
              <a:gd name="connsiteY7" fmla="*/ 13716189 h 13716189"/>
              <a:gd name="connsiteX8" fmla="*/ 0 w 15610692"/>
              <a:gd name="connsiteY8" fmla="*/ 2898184 h 13716189"/>
              <a:gd name="connsiteX0" fmla="*/ 0 w 15612548"/>
              <a:gd name="connsiteY0" fmla="*/ 2898184 h 13716189"/>
              <a:gd name="connsiteX1" fmla="*/ 2913452 w 15612548"/>
              <a:gd name="connsiteY1" fmla="*/ 189 h 13716189"/>
              <a:gd name="connsiteX2" fmla="*/ 11378068 w 15612548"/>
              <a:gd name="connsiteY2" fmla="*/ 0 h 13716189"/>
              <a:gd name="connsiteX3" fmla="*/ 13493775 w 15612548"/>
              <a:gd name="connsiteY3" fmla="*/ 2112345 h 13716189"/>
              <a:gd name="connsiteX4" fmla="*/ 11592246 w 15612548"/>
              <a:gd name="connsiteY4" fmla="*/ 4006123 h 13716189"/>
              <a:gd name="connsiteX5" fmla="*/ 15610692 w 15612548"/>
              <a:gd name="connsiteY5" fmla="*/ 8002078 h 13716189"/>
              <a:gd name="connsiteX6" fmla="*/ 15612497 w 15612548"/>
              <a:gd name="connsiteY6" fmla="*/ 8873158 h 13716189"/>
              <a:gd name="connsiteX7" fmla="*/ 10802466 w 15612548"/>
              <a:gd name="connsiteY7" fmla="*/ 13716189 h 13716189"/>
              <a:gd name="connsiteX8" fmla="*/ 0 w 15612548"/>
              <a:gd name="connsiteY8" fmla="*/ 2898184 h 13716189"/>
              <a:gd name="connsiteX0" fmla="*/ 0 w 15612548"/>
              <a:gd name="connsiteY0" fmla="*/ 2898184 h 13717777"/>
              <a:gd name="connsiteX1" fmla="*/ 2913452 w 15612548"/>
              <a:gd name="connsiteY1" fmla="*/ 189 h 13717777"/>
              <a:gd name="connsiteX2" fmla="*/ 11378068 w 15612548"/>
              <a:gd name="connsiteY2" fmla="*/ 0 h 13717777"/>
              <a:gd name="connsiteX3" fmla="*/ 13493775 w 15612548"/>
              <a:gd name="connsiteY3" fmla="*/ 2112345 h 13717777"/>
              <a:gd name="connsiteX4" fmla="*/ 11592246 w 15612548"/>
              <a:gd name="connsiteY4" fmla="*/ 4006123 h 13717777"/>
              <a:gd name="connsiteX5" fmla="*/ 15610692 w 15612548"/>
              <a:gd name="connsiteY5" fmla="*/ 8002078 h 13717777"/>
              <a:gd name="connsiteX6" fmla="*/ 15612497 w 15612548"/>
              <a:gd name="connsiteY6" fmla="*/ 8873158 h 13717777"/>
              <a:gd name="connsiteX7" fmla="*/ 10804053 w 15612548"/>
              <a:gd name="connsiteY7" fmla="*/ 13717777 h 13717777"/>
              <a:gd name="connsiteX8" fmla="*/ 0 w 15612548"/>
              <a:gd name="connsiteY8" fmla="*/ 2898184 h 13717777"/>
              <a:gd name="connsiteX0" fmla="*/ 0 w 15612548"/>
              <a:gd name="connsiteY0" fmla="*/ 2898184 h 13722539"/>
              <a:gd name="connsiteX1" fmla="*/ 2913452 w 15612548"/>
              <a:gd name="connsiteY1" fmla="*/ 189 h 13722539"/>
              <a:gd name="connsiteX2" fmla="*/ 11378068 w 15612548"/>
              <a:gd name="connsiteY2" fmla="*/ 0 h 13722539"/>
              <a:gd name="connsiteX3" fmla="*/ 13493775 w 15612548"/>
              <a:gd name="connsiteY3" fmla="*/ 2112345 h 13722539"/>
              <a:gd name="connsiteX4" fmla="*/ 11592246 w 15612548"/>
              <a:gd name="connsiteY4" fmla="*/ 4006123 h 13722539"/>
              <a:gd name="connsiteX5" fmla="*/ 15610692 w 15612548"/>
              <a:gd name="connsiteY5" fmla="*/ 8002078 h 13722539"/>
              <a:gd name="connsiteX6" fmla="*/ 15612497 w 15612548"/>
              <a:gd name="connsiteY6" fmla="*/ 8873158 h 13722539"/>
              <a:gd name="connsiteX7" fmla="*/ 10799291 w 15612548"/>
              <a:gd name="connsiteY7" fmla="*/ 13722539 h 13722539"/>
              <a:gd name="connsiteX8" fmla="*/ 0 w 15612548"/>
              <a:gd name="connsiteY8" fmla="*/ 2898184 h 13722539"/>
              <a:gd name="connsiteX0" fmla="*/ 0 w 15612548"/>
              <a:gd name="connsiteY0" fmla="*/ 2898184 h 13720952"/>
              <a:gd name="connsiteX1" fmla="*/ 2913452 w 15612548"/>
              <a:gd name="connsiteY1" fmla="*/ 189 h 13720952"/>
              <a:gd name="connsiteX2" fmla="*/ 11378068 w 15612548"/>
              <a:gd name="connsiteY2" fmla="*/ 0 h 13720952"/>
              <a:gd name="connsiteX3" fmla="*/ 13493775 w 15612548"/>
              <a:gd name="connsiteY3" fmla="*/ 2112345 h 13720952"/>
              <a:gd name="connsiteX4" fmla="*/ 11592246 w 15612548"/>
              <a:gd name="connsiteY4" fmla="*/ 4006123 h 13720952"/>
              <a:gd name="connsiteX5" fmla="*/ 15610692 w 15612548"/>
              <a:gd name="connsiteY5" fmla="*/ 8002078 h 13720952"/>
              <a:gd name="connsiteX6" fmla="*/ 15612497 w 15612548"/>
              <a:gd name="connsiteY6" fmla="*/ 8873158 h 13720952"/>
              <a:gd name="connsiteX7" fmla="*/ 10797703 w 15612548"/>
              <a:gd name="connsiteY7" fmla="*/ 13720952 h 13720952"/>
              <a:gd name="connsiteX8" fmla="*/ 0 w 15612548"/>
              <a:gd name="connsiteY8" fmla="*/ 2898184 h 13720952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493775 w 15612548"/>
              <a:gd name="connsiteY3" fmla="*/ 2112345 h 13716190"/>
              <a:gd name="connsiteX4" fmla="*/ 11592246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493775 w 15612548"/>
              <a:gd name="connsiteY3" fmla="*/ 2112345 h 13716190"/>
              <a:gd name="connsiteX4" fmla="*/ 11622409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500125 w 15612548"/>
              <a:gd name="connsiteY3" fmla="*/ 2118695 h 13716190"/>
              <a:gd name="connsiteX4" fmla="*/ 11622409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8184 h 13716190"/>
              <a:gd name="connsiteX1" fmla="*/ 2913452 w 15612548"/>
              <a:gd name="connsiteY1" fmla="*/ 189 h 13716190"/>
              <a:gd name="connsiteX2" fmla="*/ 11378068 w 15612548"/>
              <a:gd name="connsiteY2" fmla="*/ 0 h 13716190"/>
              <a:gd name="connsiteX3" fmla="*/ 13506475 w 15612548"/>
              <a:gd name="connsiteY3" fmla="*/ 2117107 h 13716190"/>
              <a:gd name="connsiteX4" fmla="*/ 11622409 w 15612548"/>
              <a:gd name="connsiteY4" fmla="*/ 4006123 h 13716190"/>
              <a:gd name="connsiteX5" fmla="*/ 15610692 w 15612548"/>
              <a:gd name="connsiteY5" fmla="*/ 8002078 h 13716190"/>
              <a:gd name="connsiteX6" fmla="*/ 15612497 w 15612548"/>
              <a:gd name="connsiteY6" fmla="*/ 8873158 h 13716190"/>
              <a:gd name="connsiteX7" fmla="*/ 10797703 w 15612548"/>
              <a:gd name="connsiteY7" fmla="*/ 13716190 h 13716190"/>
              <a:gd name="connsiteX8" fmla="*/ 0 w 15612548"/>
              <a:gd name="connsiteY8" fmla="*/ 2898184 h 13716190"/>
              <a:gd name="connsiteX0" fmla="*/ 0 w 15612548"/>
              <a:gd name="connsiteY0" fmla="*/ 2897995 h 13716001"/>
              <a:gd name="connsiteX1" fmla="*/ 2913452 w 15612548"/>
              <a:gd name="connsiteY1" fmla="*/ 0 h 13716001"/>
              <a:gd name="connsiteX2" fmla="*/ 11386006 w 15612548"/>
              <a:gd name="connsiteY2" fmla="*/ 1399 h 13716001"/>
              <a:gd name="connsiteX3" fmla="*/ 13506475 w 15612548"/>
              <a:gd name="connsiteY3" fmla="*/ 2116918 h 13716001"/>
              <a:gd name="connsiteX4" fmla="*/ 11622409 w 15612548"/>
              <a:gd name="connsiteY4" fmla="*/ 4005934 h 13716001"/>
              <a:gd name="connsiteX5" fmla="*/ 15610692 w 15612548"/>
              <a:gd name="connsiteY5" fmla="*/ 8001889 h 13716001"/>
              <a:gd name="connsiteX6" fmla="*/ 15612497 w 15612548"/>
              <a:gd name="connsiteY6" fmla="*/ 8872969 h 13716001"/>
              <a:gd name="connsiteX7" fmla="*/ 10797703 w 15612548"/>
              <a:gd name="connsiteY7" fmla="*/ 13716001 h 13716001"/>
              <a:gd name="connsiteX8" fmla="*/ 0 w 15612548"/>
              <a:gd name="connsiteY8" fmla="*/ 2897995 h 13716001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6475 w 15612548"/>
              <a:gd name="connsiteY3" fmla="*/ 2117106 h 13716189"/>
              <a:gd name="connsiteX4" fmla="*/ 11622409 w 15612548"/>
              <a:gd name="connsiteY4" fmla="*/ 4006122 h 13716189"/>
              <a:gd name="connsiteX5" fmla="*/ 15610692 w 15612548"/>
              <a:gd name="connsiteY5" fmla="*/ 8002077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2409 w 15612548"/>
              <a:gd name="connsiteY4" fmla="*/ 4006122 h 13716189"/>
              <a:gd name="connsiteX5" fmla="*/ 15610692 w 15612548"/>
              <a:gd name="connsiteY5" fmla="*/ 8002077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8002077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7992552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7992552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6189"/>
              <a:gd name="connsiteX1" fmla="*/ 2913452 w 15612548"/>
              <a:gd name="connsiteY1" fmla="*/ 188 h 13716189"/>
              <a:gd name="connsiteX2" fmla="*/ 11389181 w 15612548"/>
              <a:gd name="connsiteY2" fmla="*/ 0 h 13716189"/>
              <a:gd name="connsiteX3" fmla="*/ 13509650 w 15612548"/>
              <a:gd name="connsiteY3" fmla="*/ 2117106 h 13716189"/>
              <a:gd name="connsiteX4" fmla="*/ 11625584 w 15612548"/>
              <a:gd name="connsiteY4" fmla="*/ 4007709 h 13716189"/>
              <a:gd name="connsiteX5" fmla="*/ 15610692 w 15612548"/>
              <a:gd name="connsiteY5" fmla="*/ 7992552 h 13716189"/>
              <a:gd name="connsiteX6" fmla="*/ 15612497 w 15612548"/>
              <a:gd name="connsiteY6" fmla="*/ 8873157 h 13716189"/>
              <a:gd name="connsiteX7" fmla="*/ 10797703 w 15612548"/>
              <a:gd name="connsiteY7" fmla="*/ 13716189 h 13716189"/>
              <a:gd name="connsiteX8" fmla="*/ 0 w 15612548"/>
              <a:gd name="connsiteY8" fmla="*/ 2898183 h 13716189"/>
              <a:gd name="connsiteX0" fmla="*/ 0 w 15612548"/>
              <a:gd name="connsiteY0" fmla="*/ 2898183 h 13713014"/>
              <a:gd name="connsiteX1" fmla="*/ 2913452 w 15612548"/>
              <a:gd name="connsiteY1" fmla="*/ 188 h 13713014"/>
              <a:gd name="connsiteX2" fmla="*/ 11389181 w 15612548"/>
              <a:gd name="connsiteY2" fmla="*/ 0 h 13713014"/>
              <a:gd name="connsiteX3" fmla="*/ 13509650 w 15612548"/>
              <a:gd name="connsiteY3" fmla="*/ 2117106 h 13713014"/>
              <a:gd name="connsiteX4" fmla="*/ 11625584 w 15612548"/>
              <a:gd name="connsiteY4" fmla="*/ 4007709 h 13713014"/>
              <a:gd name="connsiteX5" fmla="*/ 15610692 w 15612548"/>
              <a:gd name="connsiteY5" fmla="*/ 7992552 h 13713014"/>
              <a:gd name="connsiteX6" fmla="*/ 15612497 w 15612548"/>
              <a:gd name="connsiteY6" fmla="*/ 8873157 h 13713014"/>
              <a:gd name="connsiteX7" fmla="*/ 10797703 w 15612548"/>
              <a:gd name="connsiteY7" fmla="*/ 13713014 h 13713014"/>
              <a:gd name="connsiteX8" fmla="*/ 0 w 15612548"/>
              <a:gd name="connsiteY8" fmla="*/ 2898183 h 1371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12548" h="13713014">
                <a:moveTo>
                  <a:pt x="0" y="2898183"/>
                </a:moveTo>
                <a:lnTo>
                  <a:pt x="2913452" y="188"/>
                </a:lnTo>
                <a:lnTo>
                  <a:pt x="11389181" y="0"/>
                </a:lnTo>
                <a:lnTo>
                  <a:pt x="13509650" y="2117106"/>
                </a:lnTo>
                <a:lnTo>
                  <a:pt x="11625584" y="4007709"/>
                </a:lnTo>
                <a:lnTo>
                  <a:pt x="15610692" y="7992552"/>
                </a:lnTo>
                <a:cubicBezTo>
                  <a:pt x="15610235" y="8285029"/>
                  <a:pt x="15612954" y="8580680"/>
                  <a:pt x="15612497" y="8873157"/>
                </a:cubicBezTo>
                <a:lnTo>
                  <a:pt x="10797703" y="13713014"/>
                </a:lnTo>
                <a:lnTo>
                  <a:pt x="0" y="2898183"/>
                </a:lnTo>
                <a:close/>
              </a:path>
            </a:pathLst>
          </a:custGeom>
          <a:solidFill>
            <a:srgbClr val="F0F0F0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C29ABF-C1C1-472E-9D73-8D1F0BA0C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9DAA-2AC3-494C-892F-0DA95A3FACD8}" type="datetime1">
              <a:rPr lang="cs-CZ" smtClean="0"/>
              <a:t>23.04.2024</a:t>
            </a:fld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DC3553-90CD-451D-8C37-7D3AB146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04FDF3-5299-4F30-B7F6-2BB64052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3942C1-BDF2-4474-BFA0-1929A31B6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70375" y="8226425"/>
            <a:ext cx="15843250" cy="30607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000" b="1">
                <a:solidFill>
                  <a:schemeClr val="bg2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268DB6-12A5-4355-A6D7-39F91AADA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375" y="954089"/>
            <a:ext cx="15843250" cy="713580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14800"/>
            </a:lvl1pPr>
          </a:lstStyle>
          <a:p>
            <a:r>
              <a:rPr lang="cs-CZ"/>
              <a:t>Kliknutím lze upravit styl.</a:t>
            </a:r>
          </a:p>
        </p:txBody>
      </p:sp>
      <p:cxnSp>
        <p:nvCxnSpPr>
          <p:cNvPr id="21" name="Foto zleva 24,38 cm (-9,5)" hidden="1">
            <a:extLst>
              <a:ext uri="{FF2B5EF4-FFF2-40B4-BE49-F238E27FC236}">
                <a16:creationId xmlns:a16="http://schemas.microsoft.com/office/drawing/2014/main" id="{4A03EF21-8530-42C5-8F9B-B812AB5197D2}"/>
              </a:ext>
            </a:extLst>
          </p:cNvPr>
          <p:cNvCxnSpPr/>
          <p:nvPr userDrawn="1"/>
        </p:nvCxnSpPr>
        <p:spPr>
          <a:xfrm>
            <a:off x="87768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Foto dole X 54,34 cm (20,5)" hidden="1">
            <a:extLst>
              <a:ext uri="{FF2B5EF4-FFF2-40B4-BE49-F238E27FC236}">
                <a16:creationId xmlns:a16="http://schemas.microsoft.com/office/drawing/2014/main" id="{A6EED55F-B925-4437-B71F-A7F7533479A4}"/>
              </a:ext>
            </a:extLst>
          </p:cNvPr>
          <p:cNvCxnSpPr/>
          <p:nvPr userDrawn="1"/>
        </p:nvCxnSpPr>
        <p:spPr>
          <a:xfrm>
            <a:off x="195624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Foto zleva nahoře Y 8,12 cm (11,0)" hidden="1">
            <a:extLst>
              <a:ext uri="{FF2B5EF4-FFF2-40B4-BE49-F238E27FC236}">
                <a16:creationId xmlns:a16="http://schemas.microsoft.com/office/drawing/2014/main" id="{45C01206-D9B3-4DC8-9FEB-F2DDE8E2CFCE}"/>
              </a:ext>
            </a:extLst>
          </p:cNvPr>
          <p:cNvCxnSpPr/>
          <p:nvPr userDrawn="1"/>
        </p:nvCxnSpPr>
        <p:spPr>
          <a:xfrm>
            <a:off x="0" y="2923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Foto vpravo dole Y 24,68 cm (-5,6)" hidden="1">
            <a:extLst>
              <a:ext uri="{FF2B5EF4-FFF2-40B4-BE49-F238E27FC236}">
                <a16:creationId xmlns:a16="http://schemas.microsoft.com/office/drawing/2014/main" id="{22EBEAE4-89B3-4C28-AEC3-5837D5E840D0}"/>
              </a:ext>
            </a:extLst>
          </p:cNvPr>
          <p:cNvCxnSpPr>
            <a:cxnSpLocks/>
          </p:cNvCxnSpPr>
          <p:nvPr userDrawn="1"/>
        </p:nvCxnSpPr>
        <p:spPr>
          <a:xfrm>
            <a:off x="0" y="8884800"/>
            <a:ext cx="2438399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Foto nahoře vlevo 32,42 cm (-1,4)" hidden="1">
            <a:extLst>
              <a:ext uri="{FF2B5EF4-FFF2-40B4-BE49-F238E27FC236}">
                <a16:creationId xmlns:a16="http://schemas.microsoft.com/office/drawing/2014/main" id="{007B8778-05CF-47EB-B106-319714304FB8}"/>
              </a:ext>
            </a:extLst>
          </p:cNvPr>
          <p:cNvCxnSpPr/>
          <p:nvPr userDrawn="1"/>
        </p:nvCxnSpPr>
        <p:spPr>
          <a:xfrm>
            <a:off x="116712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odnadpis úč. Y 24,9 cm" hidden="1">
            <a:extLst>
              <a:ext uri="{FF2B5EF4-FFF2-40B4-BE49-F238E27FC236}">
                <a16:creationId xmlns:a16="http://schemas.microsoft.com/office/drawing/2014/main" id="{14D6EFB1-107F-4704-8299-2539CBB40FB6}"/>
              </a:ext>
            </a:extLst>
          </p:cNvPr>
          <p:cNvCxnSpPr/>
          <p:nvPr userDrawn="1"/>
        </p:nvCxnSpPr>
        <p:spPr>
          <a:xfrm>
            <a:off x="0" y="8964000"/>
            <a:ext cx="2438399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Nadpis 2. ř. úč. Y 21,36 cm" hidden="1">
            <a:extLst>
              <a:ext uri="{FF2B5EF4-FFF2-40B4-BE49-F238E27FC236}">
                <a16:creationId xmlns:a16="http://schemas.microsoft.com/office/drawing/2014/main" id="{C6EDD88E-EC5A-466F-A97A-C3A597C3EABB}"/>
              </a:ext>
            </a:extLst>
          </p:cNvPr>
          <p:cNvCxnSpPr/>
          <p:nvPr userDrawn="1"/>
        </p:nvCxnSpPr>
        <p:spPr>
          <a:xfrm>
            <a:off x="0" y="7689600"/>
            <a:ext cx="2438399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Nadpis 1. ř. úč. Y 16,14 cm" hidden="1">
            <a:extLst>
              <a:ext uri="{FF2B5EF4-FFF2-40B4-BE49-F238E27FC236}">
                <a16:creationId xmlns:a16="http://schemas.microsoft.com/office/drawing/2014/main" id="{B641107B-B499-4717-858A-62886C05B2E7}"/>
              </a:ext>
            </a:extLst>
          </p:cNvPr>
          <p:cNvCxnSpPr/>
          <p:nvPr userDrawn="1"/>
        </p:nvCxnSpPr>
        <p:spPr>
          <a:xfrm>
            <a:off x="0" y="5810400"/>
            <a:ext cx="24383998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Nadpis zleva X 11,91 cm (-22,0)" hidden="1">
            <a:extLst>
              <a:ext uri="{FF2B5EF4-FFF2-40B4-BE49-F238E27FC236}">
                <a16:creationId xmlns:a16="http://schemas.microsoft.com/office/drawing/2014/main" id="{10B275E3-C80D-4B37-BC19-32C031F6FFB2}"/>
              </a:ext>
            </a:extLst>
          </p:cNvPr>
          <p:cNvCxnSpPr/>
          <p:nvPr userDrawn="1"/>
        </p:nvCxnSpPr>
        <p:spPr>
          <a:xfrm>
            <a:off x="4287600" y="0"/>
            <a:ext cx="0" cy="1371599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500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692" userDrawn="1">
          <p15:clr>
            <a:srgbClr val="FBAE40"/>
          </p15:clr>
        </p15:guide>
        <p15:guide id="10" pos="2690" userDrawn="1">
          <p15:clr>
            <a:srgbClr val="FBAE40"/>
          </p15:clr>
        </p15:guide>
        <p15:guide id="11" orient="horz" pos="601" userDrawn="1">
          <p15:clr>
            <a:srgbClr val="FBAE40"/>
          </p15:clr>
        </p15:guide>
        <p15:guide id="12" orient="horz" pos="5091" userDrawn="1">
          <p15:clr>
            <a:srgbClr val="FBAE40"/>
          </p15:clr>
        </p15:guide>
        <p15:guide id="13" orient="horz" pos="5182" userDrawn="1">
          <p15:clr>
            <a:srgbClr val="FBAE40"/>
          </p15:clr>
        </p15:guide>
        <p15:guide id="14" orient="horz" pos="7110" userDrawn="1">
          <p15:clr>
            <a:srgbClr val="FBAE40"/>
          </p15:clr>
        </p15:guide>
        <p15:guide id="15" pos="552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ED24C1-A967-4822-B5BB-DA71792F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2F572-B723-4F88-91A4-2539088B5A1B}" type="datetime1">
              <a:rPr lang="cs-CZ" smtClean="0"/>
              <a:t>23.04.2024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BB0538-8D07-4114-922C-37B9E6C5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F2A8E2-5F72-4249-9E7C-C5B42F09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F62B7C5-0DFE-492D-A837-ACDF59FB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0" name="Obrázek zleva X 37,7 cm (3,8)" hidden="1">
            <a:extLst>
              <a:ext uri="{FF2B5EF4-FFF2-40B4-BE49-F238E27FC236}">
                <a16:creationId xmlns:a16="http://schemas.microsoft.com/office/drawing/2014/main" id="{DEDF0174-3988-41B6-A155-B60503CC8DB9}"/>
              </a:ext>
            </a:extLst>
          </p:cNvPr>
          <p:cNvCxnSpPr/>
          <p:nvPr userDrawn="1"/>
        </p:nvCxnSpPr>
        <p:spPr>
          <a:xfrm>
            <a:off x="135720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brázek zdola Y 30,23 cm (-11,2)" hidden="1">
            <a:extLst>
              <a:ext uri="{FF2B5EF4-FFF2-40B4-BE49-F238E27FC236}">
                <a16:creationId xmlns:a16="http://schemas.microsoft.com/office/drawing/2014/main" id="{55BC21DB-5367-4953-B132-40787151B056}"/>
              </a:ext>
            </a:extLst>
          </p:cNvPr>
          <p:cNvCxnSpPr/>
          <p:nvPr userDrawn="1"/>
        </p:nvCxnSpPr>
        <p:spPr>
          <a:xfrm>
            <a:off x="0" y="108828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ástupný symbol obrázku 13">
            <a:extLst>
              <a:ext uri="{FF2B5EF4-FFF2-40B4-BE49-F238E27FC236}">
                <a16:creationId xmlns:a16="http://schemas.microsoft.com/office/drawing/2014/main" id="{6FC8B9C9-EFC6-4BA6-A4FD-A7F7FC2455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560425" y="3113088"/>
            <a:ext cx="9288463" cy="7777162"/>
          </a:xfrm>
          <a:solidFill>
            <a:srgbClr val="F0F0F0"/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8" name="Zástupný obsah 17">
            <a:extLst>
              <a:ext uri="{FF2B5EF4-FFF2-40B4-BE49-F238E27FC236}">
                <a16:creationId xmlns:a16="http://schemas.microsoft.com/office/drawing/2014/main" id="{592D54E9-8B08-4799-8625-87C384489A6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35113" y="3005138"/>
            <a:ext cx="11304587" cy="82819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67989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542" userDrawn="1">
          <p15:clr>
            <a:srgbClr val="FBAE40"/>
          </p15:clr>
        </p15:guide>
        <p15:guide id="2" orient="horz" pos="6860" userDrawn="1">
          <p15:clr>
            <a:srgbClr val="FBAE40"/>
          </p15:clr>
        </p15:guide>
        <p15:guide id="3" orient="horz" pos="7110" userDrawn="1">
          <p15:clr>
            <a:srgbClr val="FBAE40"/>
          </p15:clr>
        </p15:guide>
        <p15:guide id="4" orient="horz" pos="1961" userDrawn="1">
          <p15:clr>
            <a:srgbClr val="FBAE40"/>
          </p15:clr>
        </p15:guide>
        <p15:guide id="5" orient="horz" pos="1893" userDrawn="1">
          <p15:clr>
            <a:srgbClr val="FBAE40"/>
          </p15:clr>
        </p15:guide>
        <p15:guide id="6" orient="horz" pos="1712" userDrawn="1">
          <p15:clr>
            <a:srgbClr val="FBAE40"/>
          </p15:clr>
        </p15:guide>
        <p15:guide id="7" orient="horz" pos="601" userDrawn="1">
          <p15:clr>
            <a:srgbClr val="FBAE40"/>
          </p15:clr>
        </p15:guide>
        <p15:guide id="8" pos="8088" userDrawn="1">
          <p15:clr>
            <a:srgbClr val="FBAE40"/>
          </p15:clr>
        </p15:guide>
        <p15:guide id="9" pos="967" userDrawn="1">
          <p15:clr>
            <a:srgbClr val="FBAE40"/>
          </p15:clr>
        </p15:guide>
        <p15:guide id="10" pos="1439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ED24C1-A967-4822-B5BB-DA71792F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A3731-69E0-41A9-BE6E-BF4881C18378}" type="datetime1">
              <a:rPr lang="cs-CZ" smtClean="0"/>
              <a:t>23.04.2024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BB0538-8D07-4114-922C-37B9E6C5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F2A8E2-5F72-4249-9E7C-C5B42F09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obrázku 13">
            <a:extLst>
              <a:ext uri="{FF2B5EF4-FFF2-40B4-BE49-F238E27FC236}">
                <a16:creationId xmlns:a16="http://schemas.microsoft.com/office/drawing/2014/main" id="{7C7A9E07-7910-4D0B-85F5-7DA512A57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5112" y="3113088"/>
            <a:ext cx="10296525" cy="7416801"/>
          </a:xfrm>
          <a:solidFill>
            <a:srgbClr val="F0F0F0"/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ABC6DE-3BB1-4CB4-BB0B-317FF4C72F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35113" y="10853738"/>
            <a:ext cx="10296525" cy="43338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000" i="1"/>
            </a:lvl1pPr>
            <a:lvl2pPr>
              <a:spcBef>
                <a:spcPts val="0"/>
              </a:spcBef>
              <a:defRPr sz="2000" i="1"/>
            </a:lvl2pPr>
            <a:lvl3pPr>
              <a:spcBef>
                <a:spcPts val="0"/>
              </a:spcBef>
              <a:defRPr sz="2000" i="1"/>
            </a:lvl3pPr>
            <a:lvl4pPr>
              <a:spcBef>
                <a:spcPts val="0"/>
              </a:spcBef>
              <a:defRPr sz="2000" i="1"/>
            </a:lvl4pPr>
            <a:lvl5pPr>
              <a:spcBef>
                <a:spcPts val="0"/>
              </a:spcBef>
              <a:defRPr sz="2000" i="1"/>
            </a:lvl5pPr>
          </a:lstStyle>
          <a:p>
            <a:pPr lvl="0"/>
            <a:r>
              <a:rPr lang="cs-CZ"/>
              <a:t>Popis obrázku drobným textem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F62B7C5-0DFE-492D-A837-ACDF59FB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0" name="Text zleva X 40,48 cm (6,6)" hidden="1">
            <a:extLst>
              <a:ext uri="{FF2B5EF4-FFF2-40B4-BE49-F238E27FC236}">
                <a16:creationId xmlns:a16="http://schemas.microsoft.com/office/drawing/2014/main" id="{DEDF0174-3988-41B6-A155-B60503CC8DB9}"/>
              </a:ext>
            </a:extLst>
          </p:cNvPr>
          <p:cNvCxnSpPr/>
          <p:nvPr userDrawn="1"/>
        </p:nvCxnSpPr>
        <p:spPr>
          <a:xfrm>
            <a:off x="145728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brázek zdola Y 29,21 cm (-10,2)" hidden="1">
            <a:extLst>
              <a:ext uri="{FF2B5EF4-FFF2-40B4-BE49-F238E27FC236}">
                <a16:creationId xmlns:a16="http://schemas.microsoft.com/office/drawing/2014/main" id="{55BC21DB-5367-4953-B132-40787151B056}"/>
              </a:ext>
            </a:extLst>
          </p:cNvPr>
          <p:cNvCxnSpPr/>
          <p:nvPr userDrawn="1"/>
        </p:nvCxnSpPr>
        <p:spPr>
          <a:xfrm>
            <a:off x="0" y="105156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opisek úč. Y 30,82 cm (-11,1)" hidden="1">
            <a:extLst>
              <a:ext uri="{FF2B5EF4-FFF2-40B4-BE49-F238E27FC236}">
                <a16:creationId xmlns:a16="http://schemas.microsoft.com/office/drawing/2014/main" id="{9D680860-9197-40CF-AEAB-BAAF8AE030B8}"/>
              </a:ext>
            </a:extLst>
          </p:cNvPr>
          <p:cNvCxnSpPr/>
          <p:nvPr userDrawn="1"/>
        </p:nvCxnSpPr>
        <p:spPr>
          <a:xfrm>
            <a:off x="0" y="11095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91A441-7CE7-4DEA-ACB8-1CDF992CA3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568488" y="3005138"/>
            <a:ext cx="8280400" cy="7524750"/>
          </a:xfrm>
        </p:spPr>
        <p:txBody>
          <a:bodyPr anchor="ctr" anchorCtr="0">
            <a:normAutofit/>
          </a:bodyPr>
          <a:lstStyle>
            <a:lvl1pPr>
              <a:spcBef>
                <a:spcPts val="2400"/>
              </a:spcBef>
              <a:defRPr sz="2400"/>
            </a:lvl1pPr>
            <a:lvl2pPr>
              <a:spcBef>
                <a:spcPts val="2400"/>
              </a:spcBef>
              <a:defRPr sz="2400"/>
            </a:lvl2pPr>
            <a:lvl3pPr>
              <a:spcBef>
                <a:spcPts val="2400"/>
              </a:spcBef>
              <a:defRPr sz="2400"/>
            </a:lvl3pPr>
            <a:lvl4pPr>
              <a:spcBef>
                <a:spcPts val="2400"/>
              </a:spcBef>
              <a:defRPr sz="2400"/>
            </a:lvl4pPr>
            <a:lvl5pPr>
              <a:spcBef>
                <a:spcPts val="2400"/>
              </a:spcBef>
              <a:defRPr sz="24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9138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77" userDrawn="1">
          <p15:clr>
            <a:srgbClr val="FBAE40"/>
          </p15:clr>
        </p15:guide>
        <p15:guide id="2" orient="horz" pos="6633" userDrawn="1">
          <p15:clr>
            <a:srgbClr val="FBAE40"/>
          </p15:clr>
        </p15:guide>
        <p15:guide id="3" orient="horz" pos="7110" userDrawn="1">
          <p15:clr>
            <a:srgbClr val="FBAE40"/>
          </p15:clr>
        </p15:guide>
        <p15:guide id="4" orient="horz" pos="1961" userDrawn="1">
          <p15:clr>
            <a:srgbClr val="FBAE40"/>
          </p15:clr>
        </p15:guide>
        <p15:guide id="6" orient="horz" pos="1712" userDrawn="1">
          <p15:clr>
            <a:srgbClr val="FBAE40"/>
          </p15:clr>
        </p15:guide>
        <p15:guide id="7" orient="horz" pos="601" userDrawn="1">
          <p15:clr>
            <a:srgbClr val="FBAE40"/>
          </p15:clr>
        </p15:guide>
        <p15:guide id="9" pos="967" userDrawn="1">
          <p15:clr>
            <a:srgbClr val="FBAE40"/>
          </p15:clr>
        </p15:guide>
        <p15:guide id="10" pos="14393" userDrawn="1">
          <p15:clr>
            <a:srgbClr val="FBAE40"/>
          </p15:clr>
        </p15:guide>
        <p15:guide id="11" pos="7453" userDrawn="1">
          <p15:clr>
            <a:srgbClr val="FBAE40"/>
          </p15:clr>
        </p15:guide>
        <p15:guide id="12" orient="horz" pos="6837" userDrawn="1">
          <p15:clr>
            <a:srgbClr val="FBAE40"/>
          </p15:clr>
        </p15:guide>
        <p15:guide id="13" orient="horz" pos="189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ED24C1-A967-4822-B5BB-DA71792F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6F1C-3117-4BFC-85D8-EC5C69096D67}" type="datetime1">
              <a:rPr lang="cs-CZ" smtClean="0"/>
              <a:t>23.04.2024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BB0538-8D07-4114-922C-37B9E6C5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F2A8E2-5F72-4249-9E7C-C5B42F09B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5941-499E-4948-A421-DD6D61E710B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obrázku 13">
            <a:extLst>
              <a:ext uri="{FF2B5EF4-FFF2-40B4-BE49-F238E27FC236}">
                <a16:creationId xmlns:a16="http://schemas.microsoft.com/office/drawing/2014/main" id="{6FC8B9C9-EFC6-4BA6-A4FD-A7F7FC2455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552363" y="3113087"/>
            <a:ext cx="10296525" cy="7416801"/>
          </a:xfrm>
          <a:solidFill>
            <a:srgbClr val="F0F0F0"/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Zástupný symbol obrázku 13">
            <a:extLst>
              <a:ext uri="{FF2B5EF4-FFF2-40B4-BE49-F238E27FC236}">
                <a16:creationId xmlns:a16="http://schemas.microsoft.com/office/drawing/2014/main" id="{7C7A9E07-7910-4D0B-85F5-7DA512A575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5112" y="3113088"/>
            <a:ext cx="10296525" cy="7416801"/>
          </a:xfrm>
          <a:solidFill>
            <a:srgbClr val="F0F0F0"/>
          </a:solidFill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ABC6DE-3BB1-4CB4-BB0B-317FF4C72F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35113" y="10853738"/>
            <a:ext cx="10296525" cy="43338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000" i="1"/>
            </a:lvl1pPr>
            <a:lvl2pPr>
              <a:spcBef>
                <a:spcPts val="0"/>
              </a:spcBef>
              <a:defRPr sz="2000" i="1"/>
            </a:lvl2pPr>
            <a:lvl3pPr>
              <a:spcBef>
                <a:spcPts val="0"/>
              </a:spcBef>
              <a:defRPr sz="2000" i="1"/>
            </a:lvl3pPr>
            <a:lvl4pPr>
              <a:spcBef>
                <a:spcPts val="0"/>
              </a:spcBef>
              <a:defRPr sz="2000" i="1"/>
            </a:lvl4pPr>
            <a:lvl5pPr>
              <a:spcBef>
                <a:spcPts val="0"/>
              </a:spcBef>
              <a:defRPr sz="2000" i="1"/>
            </a:lvl5pPr>
          </a:lstStyle>
          <a:p>
            <a:pPr lvl="0"/>
            <a:r>
              <a:rPr lang="cs-CZ"/>
              <a:t>Popis obrázku drobným textem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1F62B7C5-0DFE-492D-A837-ACDF59FB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cxnSp>
        <p:nvCxnSpPr>
          <p:cNvPr id="10" name="Obrázek 2 zleva X 34,92 cm (1,0)" hidden="1">
            <a:extLst>
              <a:ext uri="{FF2B5EF4-FFF2-40B4-BE49-F238E27FC236}">
                <a16:creationId xmlns:a16="http://schemas.microsoft.com/office/drawing/2014/main" id="{DEDF0174-3988-41B6-A155-B60503CC8DB9}"/>
              </a:ext>
            </a:extLst>
          </p:cNvPr>
          <p:cNvCxnSpPr/>
          <p:nvPr userDrawn="1"/>
        </p:nvCxnSpPr>
        <p:spPr>
          <a:xfrm>
            <a:off x="125712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Obrázek zdola Y 29,21 cm (-10,2)" hidden="1">
            <a:extLst>
              <a:ext uri="{FF2B5EF4-FFF2-40B4-BE49-F238E27FC236}">
                <a16:creationId xmlns:a16="http://schemas.microsoft.com/office/drawing/2014/main" id="{55BC21DB-5367-4953-B132-40787151B056}"/>
              </a:ext>
            </a:extLst>
          </p:cNvPr>
          <p:cNvCxnSpPr/>
          <p:nvPr userDrawn="1"/>
        </p:nvCxnSpPr>
        <p:spPr>
          <a:xfrm>
            <a:off x="0" y="105156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opisek úč. Y 30,82 cm (-11,1)" hidden="1">
            <a:extLst>
              <a:ext uri="{FF2B5EF4-FFF2-40B4-BE49-F238E27FC236}">
                <a16:creationId xmlns:a16="http://schemas.microsoft.com/office/drawing/2014/main" id="{9D680860-9197-40CF-AEAB-BAAF8AE030B8}"/>
              </a:ext>
            </a:extLst>
          </p:cNvPr>
          <p:cNvCxnSpPr/>
          <p:nvPr userDrawn="1"/>
        </p:nvCxnSpPr>
        <p:spPr>
          <a:xfrm>
            <a:off x="0" y="11095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A3B17965-EDD7-4E4D-8878-A73A09D250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552363" y="10854000"/>
            <a:ext cx="10296525" cy="433387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000" i="1"/>
            </a:lvl1pPr>
            <a:lvl2pPr>
              <a:spcBef>
                <a:spcPts val="0"/>
              </a:spcBef>
              <a:defRPr sz="2000" i="1"/>
            </a:lvl2pPr>
            <a:lvl3pPr>
              <a:spcBef>
                <a:spcPts val="0"/>
              </a:spcBef>
              <a:defRPr sz="2000" i="1"/>
            </a:lvl3pPr>
            <a:lvl4pPr>
              <a:spcBef>
                <a:spcPts val="0"/>
              </a:spcBef>
              <a:defRPr sz="2000" i="1"/>
            </a:lvl4pPr>
            <a:lvl5pPr>
              <a:spcBef>
                <a:spcPts val="0"/>
              </a:spcBef>
              <a:defRPr sz="2000" i="1"/>
            </a:lvl5pPr>
          </a:lstStyle>
          <a:p>
            <a:pPr lvl="0"/>
            <a:r>
              <a:rPr lang="cs-CZ"/>
              <a:t>Popis obrázku drobným textem</a:t>
            </a:r>
          </a:p>
        </p:txBody>
      </p:sp>
    </p:spTree>
    <p:extLst>
      <p:ext uri="{BB962C8B-B14F-4D97-AF65-F5344CB8AC3E}">
        <p14:creationId xmlns:p14="http://schemas.microsoft.com/office/powerpoint/2010/main" val="3693245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907" userDrawn="1">
          <p15:clr>
            <a:srgbClr val="FBAE40"/>
          </p15:clr>
        </p15:guide>
        <p15:guide id="2" orient="horz" pos="6633" userDrawn="1">
          <p15:clr>
            <a:srgbClr val="FBAE40"/>
          </p15:clr>
        </p15:guide>
        <p15:guide id="3" orient="horz" pos="7110" userDrawn="1">
          <p15:clr>
            <a:srgbClr val="FBAE40"/>
          </p15:clr>
        </p15:guide>
        <p15:guide id="4" orient="horz" pos="1961" userDrawn="1">
          <p15:clr>
            <a:srgbClr val="FBAE40"/>
          </p15:clr>
        </p15:guide>
        <p15:guide id="6" orient="horz" pos="1712" userDrawn="1">
          <p15:clr>
            <a:srgbClr val="FBAE40"/>
          </p15:clr>
        </p15:guide>
        <p15:guide id="7" orient="horz" pos="601" userDrawn="1">
          <p15:clr>
            <a:srgbClr val="FBAE40"/>
          </p15:clr>
        </p15:guide>
        <p15:guide id="9" pos="967" userDrawn="1">
          <p15:clr>
            <a:srgbClr val="FBAE40"/>
          </p15:clr>
        </p15:guide>
        <p15:guide id="10" pos="14393" userDrawn="1">
          <p15:clr>
            <a:srgbClr val="FBAE40"/>
          </p15:clr>
        </p15:guide>
        <p15:guide id="11" pos="7453" userDrawn="1">
          <p15:clr>
            <a:srgbClr val="FBAE40"/>
          </p15:clr>
        </p15:guide>
        <p15:guide id="12" orient="horz" pos="683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Logo Drive for success rgb SVG">
            <a:extLst>
              <a:ext uri="{FF2B5EF4-FFF2-40B4-BE49-F238E27FC236}">
                <a16:creationId xmlns:a16="http://schemas.microsoft.com/office/drawing/2014/main" id="{779A3B92-F8C6-48CA-92A5-FDEC74162BB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535114" y="11898313"/>
            <a:ext cx="1770906" cy="1189037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65719F-13AE-41B8-84C2-837C85CE2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3625" y="12871450"/>
            <a:ext cx="2735262" cy="61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bg2"/>
                </a:solidFill>
              </a:defRPr>
            </a:lvl1pPr>
          </a:lstStyle>
          <a:p>
            <a:fld id="{27BEB403-92D0-41AD-8BB4-64B13F344538}" type="datetime1">
              <a:rPr lang="cs-CZ" smtClean="0"/>
              <a:t>23.04.2024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63192B-0BFA-4F8E-9976-76CA5B19F1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0374" y="12258675"/>
            <a:ext cx="15843251" cy="612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 b="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B8369F-3184-4CAA-9B2E-2F6965415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113625" y="12258675"/>
            <a:ext cx="2735261" cy="6127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tx2"/>
                </a:solidFill>
              </a:defRPr>
            </a:lvl1pPr>
          </a:lstStyle>
          <a:p>
            <a:r>
              <a:rPr lang="cs-CZ"/>
              <a:t>3</a:t>
            </a:r>
            <a:fld id="{A23A5941-499E-4948-A421-DD6D61E710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37A2BE-BCE7-47B5-8503-5464180B4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5113" y="3005140"/>
            <a:ext cx="21313775" cy="82819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A5F68BB-0DDB-46B0-9E9B-06AF191D2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13" y="954087"/>
            <a:ext cx="21313775" cy="176371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noProof="0"/>
              <a:t>Kliknutím lze upravit styl.</a:t>
            </a:r>
          </a:p>
        </p:txBody>
      </p:sp>
      <p:cxnSp>
        <p:nvCxnSpPr>
          <p:cNvPr id="17" name="Zápatí úč. Y 35,39 cm (-13,7)" hidden="1">
            <a:extLst>
              <a:ext uri="{FF2B5EF4-FFF2-40B4-BE49-F238E27FC236}">
                <a16:creationId xmlns:a16="http://schemas.microsoft.com/office/drawing/2014/main" id="{AAD93220-488F-4318-AA17-35B4CE3DF39D}"/>
              </a:ext>
            </a:extLst>
          </p:cNvPr>
          <p:cNvCxnSpPr/>
          <p:nvPr userDrawn="1"/>
        </p:nvCxnSpPr>
        <p:spPr>
          <a:xfrm>
            <a:off x="0" y="127404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Zápatí zleva X 11,91 cm (-22,0)" hidden="1">
            <a:extLst>
              <a:ext uri="{FF2B5EF4-FFF2-40B4-BE49-F238E27FC236}">
                <a16:creationId xmlns:a16="http://schemas.microsoft.com/office/drawing/2014/main" id="{793570D6-8D4D-4445-B1FC-1A08CB8FE860}"/>
              </a:ext>
            </a:extLst>
          </p:cNvPr>
          <p:cNvCxnSpPr/>
          <p:nvPr userDrawn="1"/>
        </p:nvCxnSpPr>
        <p:spPr>
          <a:xfrm>
            <a:off x="42876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ext 2. odrážka úč. Y 13,02 cm" hidden="1">
            <a:extLst>
              <a:ext uri="{FF2B5EF4-FFF2-40B4-BE49-F238E27FC236}">
                <a16:creationId xmlns:a16="http://schemas.microsoft.com/office/drawing/2014/main" id="{A8CB8F01-BDA0-4E37-95CF-1474B2B8E547}"/>
              </a:ext>
            </a:extLst>
          </p:cNvPr>
          <p:cNvCxnSpPr/>
          <p:nvPr userDrawn="1"/>
        </p:nvCxnSpPr>
        <p:spPr>
          <a:xfrm>
            <a:off x="0" y="4687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ext 2. ř. úč. Y 11,32 cm" hidden="1">
            <a:extLst>
              <a:ext uri="{FF2B5EF4-FFF2-40B4-BE49-F238E27FC236}">
                <a16:creationId xmlns:a16="http://schemas.microsoft.com/office/drawing/2014/main" id="{FC585499-3427-45C8-B127-472590D16665}"/>
              </a:ext>
            </a:extLst>
          </p:cNvPr>
          <p:cNvCxnSpPr/>
          <p:nvPr userDrawn="1"/>
        </p:nvCxnSpPr>
        <p:spPr>
          <a:xfrm>
            <a:off x="0" y="4075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Odražený text X 6,7 cm (-27,2)" hidden="1">
            <a:extLst>
              <a:ext uri="{FF2B5EF4-FFF2-40B4-BE49-F238E27FC236}">
                <a16:creationId xmlns:a16="http://schemas.microsoft.com/office/drawing/2014/main" id="{53FC80C6-74B9-4C6F-8CC9-F6DE536574CB}"/>
              </a:ext>
            </a:extLst>
          </p:cNvPr>
          <p:cNvCxnSpPr/>
          <p:nvPr userDrawn="1"/>
        </p:nvCxnSpPr>
        <p:spPr>
          <a:xfrm>
            <a:off x="24120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ext 1. ř. úč. Y 9,63 cm" hidden="1">
            <a:extLst>
              <a:ext uri="{FF2B5EF4-FFF2-40B4-BE49-F238E27FC236}">
                <a16:creationId xmlns:a16="http://schemas.microsoft.com/office/drawing/2014/main" id="{75703427-80B0-41DC-9995-D0166ED41BC9}"/>
              </a:ext>
            </a:extLst>
          </p:cNvPr>
          <p:cNvCxnSpPr/>
          <p:nvPr userDrawn="1"/>
        </p:nvCxnSpPr>
        <p:spPr>
          <a:xfrm>
            <a:off x="0" y="34668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Obrázek shora Y 8,64 cm" hidden="1">
            <a:extLst>
              <a:ext uri="{FF2B5EF4-FFF2-40B4-BE49-F238E27FC236}">
                <a16:creationId xmlns:a16="http://schemas.microsoft.com/office/drawing/2014/main" id="{0ADD1FFE-F6FA-4948-93A0-1D59D10428AE}"/>
              </a:ext>
            </a:extLst>
          </p:cNvPr>
          <p:cNvCxnSpPr/>
          <p:nvPr userDrawn="1"/>
        </p:nvCxnSpPr>
        <p:spPr>
          <a:xfrm>
            <a:off x="0" y="3110400"/>
            <a:ext cx="243840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Nadpis úč. Y 4,47 cm (-16,4;-11,5))" hidden="1">
            <a:extLst>
              <a:ext uri="{FF2B5EF4-FFF2-40B4-BE49-F238E27FC236}">
                <a16:creationId xmlns:a16="http://schemas.microsoft.com/office/drawing/2014/main" id="{DF5B543E-9EF0-454F-A2A9-37E15F748EEA}"/>
              </a:ext>
            </a:extLst>
          </p:cNvPr>
          <p:cNvCxnSpPr/>
          <p:nvPr userDrawn="1"/>
        </p:nvCxnSpPr>
        <p:spPr>
          <a:xfrm>
            <a:off x="0" y="1609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 okraj Y 32,72 cm (-13,7)" hidden="1">
            <a:extLst>
              <a:ext uri="{FF2B5EF4-FFF2-40B4-BE49-F238E27FC236}">
                <a16:creationId xmlns:a16="http://schemas.microsoft.com/office/drawing/2014/main" id="{E7C1B51A-307C-4A99-A3AA-96B31E28A2CC}"/>
              </a:ext>
            </a:extLst>
          </p:cNvPr>
          <p:cNvCxnSpPr/>
          <p:nvPr userDrawn="1"/>
        </p:nvCxnSpPr>
        <p:spPr>
          <a:xfrm>
            <a:off x="0" y="11779200"/>
            <a:ext cx="24384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 okraj X 4,23 cm (-29,6)" hidden="1">
            <a:extLst>
              <a:ext uri="{FF2B5EF4-FFF2-40B4-BE49-F238E27FC236}">
                <a16:creationId xmlns:a16="http://schemas.microsoft.com/office/drawing/2014/main" id="{FF22DC9B-195F-44E6-9A88-EEC4D12DBDD2}"/>
              </a:ext>
            </a:extLst>
          </p:cNvPr>
          <p:cNvCxnSpPr/>
          <p:nvPr userDrawn="1"/>
        </p:nvCxnSpPr>
        <p:spPr>
          <a:xfrm>
            <a:off x="1522800" y="0"/>
            <a:ext cx="0" cy="1371600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68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64" r:id="rId5"/>
    <p:sldLayoutId id="2147483651" r:id="rId6"/>
    <p:sldLayoutId id="2147483657" r:id="rId7"/>
    <p:sldLayoutId id="2147483662" r:id="rId8"/>
    <p:sldLayoutId id="2147483661" r:id="rId9"/>
    <p:sldLayoutId id="2147483665" r:id="rId10"/>
    <p:sldLayoutId id="2147483663" r:id="rId11"/>
    <p:sldLayoutId id="2147483668" r:id="rId12"/>
    <p:sldLayoutId id="2147483653" r:id="rId13"/>
    <p:sldLayoutId id="2147483654" r:id="rId14"/>
    <p:sldLayoutId id="2147483667" r:id="rId15"/>
    <p:sldLayoutId id="2147483666" r:id="rId16"/>
    <p:sldLayoutId id="2147483670" r:id="rId17"/>
    <p:sldLayoutId id="2147483671" r:id="rId18"/>
    <p:sldLayoutId id="2147483672" r:id="rId19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110000"/>
        </a:lnSpc>
        <a:spcBef>
          <a:spcPts val="4800"/>
        </a:spcBef>
        <a:buFontTx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64000" indent="-864000" algn="l" defTabSz="1828800" rtl="0" eaLnBrk="1" latinLnBrk="0" hangingPunct="1">
        <a:lnSpc>
          <a:spcPct val="110000"/>
        </a:lnSpc>
        <a:spcBef>
          <a:spcPts val="4800"/>
        </a:spcBef>
        <a:buClr>
          <a:schemeClr val="tx2"/>
        </a:buClr>
        <a:buFont typeface="Wingdings 3" panose="05040102010807070707" pitchFamily="18" charset="2"/>
        <a:buChar char="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28000" indent="-864000" algn="l" defTabSz="1828800" rtl="0" eaLnBrk="1" latinLnBrk="0" hangingPunct="1">
        <a:lnSpc>
          <a:spcPct val="110000"/>
        </a:lnSpc>
        <a:spcBef>
          <a:spcPts val="4800"/>
        </a:spcBef>
        <a:buClr>
          <a:schemeClr val="tx2"/>
        </a:buClr>
        <a:buFont typeface="Wingdings 3" panose="05040102010807070707" pitchFamily="18" charset="2"/>
        <a:buChar char="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592000" indent="-864000" algn="l" defTabSz="1828800" rtl="0" eaLnBrk="1" latinLnBrk="0" hangingPunct="1">
        <a:lnSpc>
          <a:spcPct val="110000"/>
        </a:lnSpc>
        <a:spcBef>
          <a:spcPts val="4800"/>
        </a:spcBef>
        <a:buClr>
          <a:schemeClr val="tx2"/>
        </a:buClr>
        <a:buFont typeface="Wingdings 3" panose="05040102010807070707" pitchFamily="18" charset="2"/>
        <a:buChar char="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456000" indent="-864000" algn="l" defTabSz="1828800" rtl="0" eaLnBrk="1" latinLnBrk="0" hangingPunct="1">
        <a:lnSpc>
          <a:spcPct val="110000"/>
        </a:lnSpc>
        <a:spcBef>
          <a:spcPts val="4800"/>
        </a:spcBef>
        <a:buClr>
          <a:schemeClr val="tx2"/>
        </a:buClr>
        <a:buFont typeface="Wingdings 3" panose="05040102010807070707" pitchFamily="18" charset="2"/>
        <a:buChar char="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F0F2702-3425-42E4-8B24-961F4EB0D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7581" y="3019709"/>
            <a:ext cx="13177837" cy="4964580"/>
          </a:xfrm>
        </p:spPr>
        <p:txBody>
          <a:bodyPr>
            <a:normAutofit/>
          </a:bodyPr>
          <a:lstStyle/>
          <a:p>
            <a:r>
              <a:rPr lang="cs-CZ" dirty="0"/>
              <a:t>Mapování hodnotových řetězců v oblasti polovodičů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err="1"/>
              <a:t>Mid</a:t>
            </a:r>
            <a:r>
              <a:rPr lang="cs-CZ" dirty="0"/>
              <a:t>-term výsledky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040F5CD-30E2-D22D-04AD-83A937DA7905}"/>
              </a:ext>
            </a:extLst>
          </p:cNvPr>
          <p:cNvSpPr/>
          <p:nvPr/>
        </p:nvSpPr>
        <p:spPr>
          <a:xfrm>
            <a:off x="1246909" y="631767"/>
            <a:ext cx="5796203" cy="206673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datum 1">
            <a:extLst>
              <a:ext uri="{FF2B5EF4-FFF2-40B4-BE49-F238E27FC236}">
                <a16:creationId xmlns:a16="http://schemas.microsoft.com/office/drawing/2014/main" id="{89184739-DEFF-01E9-BAEF-79F1968E08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35112" y="12258888"/>
            <a:ext cx="5508000" cy="684000"/>
          </a:xfrm>
        </p:spPr>
        <p:txBody>
          <a:bodyPr/>
          <a:lstStyle/>
          <a:p>
            <a:r>
              <a:rPr lang="cs-CZ"/>
              <a:t>26.03.2024</a:t>
            </a:r>
          </a:p>
        </p:txBody>
      </p:sp>
    </p:spTree>
    <p:extLst>
      <p:ext uri="{BB962C8B-B14F-4D97-AF65-F5344CB8AC3E}">
        <p14:creationId xmlns:p14="http://schemas.microsoft.com/office/powerpoint/2010/main" val="245809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DBCCAA-B8A7-44B2-A9A0-CF880802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Hodnotové </a:t>
            </a:r>
            <a:r>
              <a:rPr lang="cs-CZ" sz="6000" b="1" dirty="0"/>
              <a:t>řetězce ve výrobě polovodičů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090FE64-35ED-4650-8DD1-20BD594A0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9435" y="2131036"/>
            <a:ext cx="22449365" cy="10013155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cs-CZ" sz="5600" dirty="0"/>
              <a:t>Pracovní skupina k mapování hodnotového řetězce</a:t>
            </a:r>
          </a:p>
          <a:p>
            <a:pPr lvl="2"/>
            <a:r>
              <a:rPr lang="cs-CZ" sz="5600" dirty="0"/>
              <a:t>CI, MPO, JIC, TIC, PII, ICUK, </a:t>
            </a:r>
            <a:r>
              <a:rPr lang="cs-CZ" sz="5600" dirty="0" err="1"/>
              <a:t>PříF</a:t>
            </a:r>
            <a:r>
              <a:rPr lang="cs-CZ" sz="5600" dirty="0"/>
              <a:t> UK, Národní polovodičový klastr</a:t>
            </a:r>
          </a:p>
          <a:p>
            <a:pPr lvl="1"/>
            <a:r>
              <a:rPr lang="cs-CZ" sz="5600" dirty="0"/>
              <a:t>Mapování zapojení českých firem do hodnotového řetězce, dodavatelských vztahů, uživatelé centra kompetence, kritická a strategická infrastruktura</a:t>
            </a:r>
          </a:p>
          <a:p>
            <a:pPr lvl="1"/>
            <a:r>
              <a:rPr lang="cs-CZ" sz="5600" dirty="0"/>
              <a:t>Vzniká společná databáze firem v polovodičovém hodnotovém řetězci</a:t>
            </a:r>
          </a:p>
          <a:p>
            <a:pPr lvl="1"/>
            <a:r>
              <a:rPr lang="cs-CZ" sz="5600" dirty="0" err="1"/>
              <a:t>Desk</a:t>
            </a:r>
            <a:r>
              <a:rPr lang="cs-CZ" sz="5600" dirty="0"/>
              <a:t> </a:t>
            </a:r>
            <a:r>
              <a:rPr lang="cs-CZ" sz="5600" dirty="0" err="1"/>
              <a:t>research</a:t>
            </a:r>
            <a:r>
              <a:rPr lang="cs-CZ" sz="5600" dirty="0"/>
              <a:t> – databáze (</a:t>
            </a:r>
            <a:r>
              <a:rPr lang="cs-CZ" sz="5600" dirty="0" err="1"/>
              <a:t>Merk</a:t>
            </a:r>
            <a:r>
              <a:rPr lang="cs-CZ" sz="5600" dirty="0"/>
              <a:t>, </a:t>
            </a:r>
            <a:r>
              <a:rPr lang="cs-CZ" sz="5600" dirty="0" err="1"/>
              <a:t>Cribis</a:t>
            </a:r>
            <a:r>
              <a:rPr lang="cs-CZ" sz="5600" dirty="0"/>
              <a:t>…)</a:t>
            </a:r>
          </a:p>
          <a:p>
            <a:pPr lvl="1"/>
            <a:r>
              <a:rPr lang="cs-CZ" sz="5600" dirty="0"/>
              <a:t>Rozhovory s firmami – společná tvorba dotazníku, návštěvy firem</a:t>
            </a:r>
          </a:p>
          <a:p>
            <a:pPr lvl="2"/>
            <a:endParaRPr lang="cs-CZ" sz="5600" dirty="0"/>
          </a:p>
        </p:txBody>
      </p:sp>
    </p:spTree>
    <p:extLst>
      <p:ext uri="{BB962C8B-B14F-4D97-AF65-F5344CB8AC3E}">
        <p14:creationId xmlns:p14="http://schemas.microsoft.com/office/powerpoint/2010/main" val="239074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DBCCAA-B8A7-44B2-A9A0-CF880802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Hodnotové </a:t>
            </a:r>
            <a:r>
              <a:rPr lang="cs-CZ" sz="6000" b="1" dirty="0"/>
              <a:t>řetězce ve výrobě polovodičů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090FE64-35ED-4650-8DD1-20BD594A0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9435" y="2131037"/>
            <a:ext cx="22449365" cy="9695204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cs-CZ" sz="5600" dirty="0"/>
              <a:t>Celkově tento sektor přímo v České republice zaměstnává asi 3 250 lidí a dosahuje tržeb 9,25 miliard korun</a:t>
            </a:r>
          </a:p>
          <a:p>
            <a:pPr lvl="1"/>
            <a:r>
              <a:rPr lang="cs-CZ" sz="5600" dirty="0"/>
              <a:t>Rozdělení</a:t>
            </a:r>
          </a:p>
          <a:p>
            <a:pPr lvl="2"/>
            <a:r>
              <a:rPr lang="cs-CZ" sz="5600" dirty="0"/>
              <a:t>Výroba</a:t>
            </a:r>
          </a:p>
          <a:p>
            <a:pPr lvl="2"/>
            <a:r>
              <a:rPr lang="cs-CZ" sz="5600" dirty="0"/>
              <a:t>Návrhy integrovaných obvodů</a:t>
            </a:r>
          </a:p>
          <a:p>
            <a:pPr lvl="2"/>
            <a:r>
              <a:rPr lang="cs-CZ" sz="5600" dirty="0"/>
              <a:t>Softwarová řešení</a:t>
            </a:r>
          </a:p>
          <a:p>
            <a:pPr lvl="2"/>
            <a:r>
              <a:rPr lang="cs-CZ" sz="5600" dirty="0"/>
              <a:t>Dodavatelé</a:t>
            </a:r>
          </a:p>
          <a:p>
            <a:pPr lvl="2"/>
            <a:r>
              <a:rPr lang="cs-CZ" sz="5600" dirty="0"/>
              <a:t>Výzkum a vývoj</a:t>
            </a:r>
          </a:p>
        </p:txBody>
      </p:sp>
    </p:spTree>
    <p:extLst>
      <p:ext uri="{BB962C8B-B14F-4D97-AF65-F5344CB8AC3E}">
        <p14:creationId xmlns:p14="http://schemas.microsoft.com/office/powerpoint/2010/main" val="3359184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DBCCAA-B8A7-44B2-A9A0-CF8808026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2868" y="958047"/>
            <a:ext cx="9795933" cy="1034194"/>
          </a:xfrm>
        </p:spPr>
        <p:txBody>
          <a:bodyPr/>
          <a:lstStyle/>
          <a:p>
            <a:r>
              <a:rPr lang="cs-CZ" dirty="0"/>
              <a:t>KA2 - ANALÝZA 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2E56476-F555-B9EF-9BC3-D6698CB163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69434" y="4917440"/>
            <a:ext cx="7873437" cy="6705600"/>
          </a:xfrm>
        </p:spPr>
        <p:txBody>
          <a:bodyPr>
            <a:normAutofit fontScale="62500" lnSpcReduction="20000"/>
          </a:bodyPr>
          <a:lstStyle/>
          <a:p>
            <a:pPr lvl="1">
              <a:lnSpc>
                <a:spcPct val="100000"/>
              </a:lnSpc>
            </a:pPr>
            <a:r>
              <a:rPr lang="cs-CZ" sz="5100" dirty="0"/>
              <a:t>V Česku přítomnost dvou významných globálních výrobců</a:t>
            </a:r>
          </a:p>
          <a:p>
            <a:pPr lvl="1">
              <a:lnSpc>
                <a:spcPct val="100000"/>
              </a:lnSpc>
            </a:pPr>
            <a:r>
              <a:rPr lang="cs-CZ" sz="5100" dirty="0"/>
              <a:t>V jejich okolí koncentrace dalších dodavatelů</a:t>
            </a:r>
          </a:p>
          <a:p>
            <a:pPr lvl="1">
              <a:lnSpc>
                <a:spcPct val="100000"/>
              </a:lnSpc>
            </a:pPr>
            <a:r>
              <a:rPr lang="cs-CZ" sz="5100" dirty="0"/>
              <a:t>V Česku primárně subdodavatelé pro klíčové hráče</a:t>
            </a:r>
          </a:p>
          <a:p>
            <a:pPr lvl="1" fontAlgn="base">
              <a:lnSpc>
                <a:spcPct val="100000"/>
              </a:lnSpc>
            </a:pPr>
            <a:r>
              <a:rPr lang="cs-CZ" sz="5100" dirty="0"/>
              <a:t>Kvalitní kapacity v oblasti výzkumu a vývoje</a:t>
            </a:r>
          </a:p>
          <a:p>
            <a:pPr lvl="2" fontAlgn="base">
              <a:lnSpc>
                <a:spcPct val="100000"/>
              </a:lnSpc>
            </a:pPr>
            <a:r>
              <a:rPr lang="cs-CZ" sz="5100" dirty="0"/>
              <a:t>Optika, </a:t>
            </a:r>
            <a:r>
              <a:rPr lang="cs-CZ" sz="5100" dirty="0" err="1"/>
              <a:t>fotonika</a:t>
            </a:r>
            <a:r>
              <a:rPr lang="cs-CZ" sz="5100" dirty="0"/>
              <a:t>, mikroelektronika</a:t>
            </a:r>
          </a:p>
          <a:p>
            <a:pPr lvl="1">
              <a:lnSpc>
                <a:spcPct val="100000"/>
              </a:lnSpc>
            </a:pPr>
            <a:endParaRPr lang="cs-CZ" sz="5200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19492094-F657-9CEC-E8B8-98F2571E22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mapa, atlas, text&#10;&#10;Popis byl vytvořen automaticky">
            <a:extLst>
              <a:ext uri="{FF2B5EF4-FFF2-40B4-BE49-F238E27FC236}">
                <a16:creationId xmlns:a16="http://schemas.microsoft.com/office/drawing/2014/main" id="{98AA8DBD-8D82-1696-C1EE-3713B53D4D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2999" r="9053" b="6883"/>
          <a:stretch/>
        </p:blipFill>
        <p:spPr>
          <a:xfrm>
            <a:off x="8842871" y="1"/>
            <a:ext cx="15541128" cy="12199240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899B058F-E597-FEE3-906C-F541964FCBBE}"/>
              </a:ext>
            </a:extLst>
          </p:cNvPr>
          <p:cNvSpPr txBox="1">
            <a:spLocks/>
          </p:cNvSpPr>
          <p:nvPr/>
        </p:nvSpPr>
        <p:spPr>
          <a:xfrm>
            <a:off x="969435" y="944036"/>
            <a:ext cx="7544645" cy="369331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000" b="1" dirty="0">
                <a:solidFill>
                  <a:schemeClr val="tx2"/>
                </a:solidFill>
              </a:rPr>
              <a:t>Koncentrace firem vyrábějící polovodiče v Evropě</a:t>
            </a:r>
          </a:p>
        </p:txBody>
      </p:sp>
    </p:spTree>
    <p:extLst>
      <p:ext uri="{BB962C8B-B14F-4D97-AF65-F5344CB8AC3E}">
        <p14:creationId xmlns:p14="http://schemas.microsoft.com/office/powerpoint/2010/main" val="1011556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DBCCAA-B8A7-44B2-A9A0-CF8808026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Hodnotové </a:t>
            </a:r>
            <a:r>
              <a:rPr lang="cs-CZ" sz="6000" b="1" dirty="0"/>
              <a:t>řetězce ve výrobě polovodičů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090FE64-35ED-4650-8DD1-20BD594A0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9435" y="2131036"/>
            <a:ext cx="22449365" cy="10013155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cs-CZ" sz="5600" dirty="0"/>
              <a:t>Silné stránky</a:t>
            </a:r>
          </a:p>
          <a:p>
            <a:pPr lvl="2"/>
            <a:r>
              <a:rPr lang="cs-CZ" sz="5600" dirty="0"/>
              <a:t>Silná průmyslová základna, blízkost k hlavním čipovým </a:t>
            </a:r>
            <a:r>
              <a:rPr lang="cs-CZ" sz="5600" dirty="0" err="1"/>
              <a:t>hubům</a:t>
            </a:r>
            <a:r>
              <a:rPr lang="cs-CZ" sz="5600" dirty="0"/>
              <a:t> v Evropě, tradice výroby polovodičových součástek</a:t>
            </a:r>
          </a:p>
          <a:p>
            <a:pPr lvl="1"/>
            <a:r>
              <a:rPr lang="cs-CZ" sz="5600" dirty="0"/>
              <a:t>Slabé stránky</a:t>
            </a:r>
          </a:p>
          <a:p>
            <a:pPr lvl="2"/>
            <a:r>
              <a:rPr lang="cs-CZ" sz="5600" dirty="0"/>
              <a:t>Nedostatek lidských zdrojů, nedostatečné financování, neúplný výrobní řetězec</a:t>
            </a:r>
          </a:p>
          <a:p>
            <a:pPr lvl="1"/>
            <a:r>
              <a:rPr lang="cs-CZ" sz="5600" dirty="0"/>
              <a:t>Hrozby</a:t>
            </a:r>
          </a:p>
          <a:p>
            <a:pPr lvl="2"/>
            <a:r>
              <a:rPr lang="cs-CZ" sz="5600" dirty="0"/>
              <a:t>klesající schopnost ČR přilákat významné investice v tech. sektoru</a:t>
            </a:r>
          </a:p>
          <a:p>
            <a:pPr lvl="1"/>
            <a:r>
              <a:rPr lang="cs-CZ" sz="5600" dirty="0"/>
              <a:t>Příležitosti</a:t>
            </a:r>
          </a:p>
          <a:p>
            <a:pPr lvl="2"/>
            <a:r>
              <a:rPr lang="cs-CZ" sz="5600" dirty="0"/>
              <a:t>Využití zásadních investic do polovodičů v okolních zemích</a:t>
            </a:r>
          </a:p>
          <a:p>
            <a:pPr lvl="2"/>
            <a:endParaRPr lang="cs-CZ" sz="5600" dirty="0"/>
          </a:p>
          <a:p>
            <a:pPr lvl="2"/>
            <a:endParaRPr lang="cs-CZ" sz="5600" dirty="0"/>
          </a:p>
        </p:txBody>
      </p:sp>
    </p:spTree>
    <p:extLst>
      <p:ext uri="{BB962C8B-B14F-4D97-AF65-F5344CB8AC3E}">
        <p14:creationId xmlns:p14="http://schemas.microsoft.com/office/powerpoint/2010/main" val="317325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>
            <a:extLst>
              <a:ext uri="{FF2B5EF4-FFF2-40B4-BE49-F238E27FC236}">
                <a16:creationId xmlns:a16="http://schemas.microsoft.com/office/drawing/2014/main" id="{B872E799-73C4-42FF-A1D4-801C17CDC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110" y="8298755"/>
            <a:ext cx="13177837" cy="597128"/>
          </a:xfrm>
        </p:spPr>
        <p:txBody>
          <a:bodyPr/>
          <a:lstStyle/>
          <a:p>
            <a:r>
              <a:rPr lang="cs-CZ" sz="5600" dirty="0"/>
              <a:t>Brian Havlín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E326CA4-7365-41C4-BE0A-2BE68372C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5113" y="3005138"/>
            <a:ext cx="15011173" cy="4919661"/>
          </a:xfrm>
        </p:spPr>
        <p:txBody>
          <a:bodyPr/>
          <a:lstStyle/>
          <a:p>
            <a:r>
              <a:rPr lang="cs-CZ"/>
              <a:t>Děkuji za pozornost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3792915-FF4C-4995-9C61-EC2A2C8DF0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5110" y="9675276"/>
            <a:ext cx="13177837" cy="2071172"/>
          </a:xfrm>
        </p:spPr>
        <p:txBody>
          <a:bodyPr/>
          <a:lstStyle/>
          <a:p>
            <a:r>
              <a:rPr lang="cs-CZ" sz="3800" b="1" dirty="0">
                <a:solidFill>
                  <a:srgbClr val="0F5CAB"/>
                </a:solidFill>
              </a:rPr>
              <a:t>brian.havlin@czechinvest.org</a:t>
            </a:r>
          </a:p>
        </p:txBody>
      </p:sp>
    </p:spTree>
    <p:extLst>
      <p:ext uri="{BB962C8B-B14F-4D97-AF65-F5344CB8AC3E}">
        <p14:creationId xmlns:p14="http://schemas.microsoft.com/office/powerpoint/2010/main" val="2766211790"/>
      </p:ext>
    </p:extLst>
  </p:cSld>
  <p:clrMapOvr>
    <a:masterClrMapping/>
  </p:clrMapOvr>
</p:sld>
</file>

<file path=ppt/theme/theme1.xml><?xml version="1.0" encoding="utf-8"?>
<a:theme xmlns:a="http://schemas.openxmlformats.org/drawingml/2006/main" name="CzechInvest PPT 16:9">
  <a:themeElements>
    <a:clrScheme name="CzechInvest">
      <a:dk1>
        <a:sysClr val="windowText" lastClr="000000"/>
      </a:dk1>
      <a:lt1>
        <a:sysClr val="window" lastClr="FFFFFF"/>
      </a:lt1>
      <a:dk2>
        <a:srgbClr val="E61A38"/>
      </a:dk2>
      <a:lt2>
        <a:srgbClr val="0F5CAB"/>
      </a:lt2>
      <a:accent1>
        <a:srgbClr val="3C65A6"/>
      </a:accent1>
      <a:accent2>
        <a:srgbClr val="3BAAE1"/>
      </a:accent2>
      <a:accent3>
        <a:srgbClr val="F39207"/>
      </a:accent3>
      <a:accent4>
        <a:srgbClr val="DF3255"/>
      </a:accent4>
      <a:accent5>
        <a:srgbClr val="F3997B"/>
      </a:accent5>
      <a:accent6>
        <a:srgbClr val="BA4E97"/>
      </a:accent6>
      <a:hlink>
        <a:srgbClr val="0F5CAB"/>
      </a:hlink>
      <a:folHlink>
        <a:srgbClr val="0F5CAB"/>
      </a:folHlink>
    </a:clrScheme>
    <a:fontScheme name="Verdana -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mavě modrá (základní barevná paleta grafů)">
      <a:srgbClr val="3C65A6"/>
    </a:custClr>
    <a:custClr name="Světle modrá (základní barevná paleta grafů)">
      <a:srgbClr val="3BAAE1"/>
    </a:custClr>
    <a:custClr name="Oranžová (základní barevná paleta grafů)">
      <a:srgbClr val="F39207"/>
    </a:custClr>
    <a:custClr name="Červená (základní barevná paleta grafů)">
      <a:srgbClr val="DF3255"/>
    </a:custClr>
    <a:custClr name="Světle oranžová (základní barevná paleta grafů)">
      <a:srgbClr val="F3997B"/>
    </a:custClr>
    <a:custClr name="Fialová modrá (základní barevná paleta grafů)">
      <a:srgbClr val="BA4E97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Tmavě fialová (doplňková barevná paleta grafů)">
      <a:srgbClr val="874C97"/>
    </a:custClr>
    <a:custClr name="Levandulová (doplňková barevná paleta grafů)">
      <a:srgbClr val="C9A7CF"/>
    </a:custClr>
    <a:custClr name="Žlutá (doplňková barevná paleta grafů)">
      <a:srgbClr val="FCC042"/>
    </a:custClr>
    <a:custClr name="Vínová (doplňková barevná paleta grafů)">
      <a:srgbClr val="931738"/>
    </a:custClr>
    <a:custClr name="Prachově modrá (doplňková barevná paleta grafů)">
      <a:srgbClr val="949ACD"/>
    </a:custClr>
    <a:custClr name="Růžová (doplňková barevná paleta grafů)">
      <a:srgbClr val="E17A92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Hlavní červená (barva nadpisů, loga)">
      <a:srgbClr val="E61A38"/>
    </a:custClr>
    <a:custClr name="Hlavní modrá (barva podnadpisů, loga)">
      <a:srgbClr val="0F5CAB"/>
    </a:custClr>
    <a:custClr name="Tmavší odstín světle šedé (linie tabulky)">
      <a:srgbClr val="DADADA"/>
    </a:custClr>
    <a:custClr name="Světle šedá (podbarvení buněk v tabulce)">
      <a:srgbClr val="F0F0F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CzechInvest_PPT_16x9-08_v2.potx" id="{215FB5B2-98BB-46A9-B2CF-B4DC670DC299}" vid="{129AA85D-FE5B-44BA-94AC-B973A9B8C7F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zechInvest">
    <a:dk1>
      <a:sysClr val="windowText" lastClr="000000"/>
    </a:dk1>
    <a:lt1>
      <a:sysClr val="window" lastClr="FFFFFF"/>
    </a:lt1>
    <a:dk2>
      <a:srgbClr val="E61A38"/>
    </a:dk2>
    <a:lt2>
      <a:srgbClr val="0F5CAB"/>
    </a:lt2>
    <a:accent1>
      <a:srgbClr val="3C65A6"/>
    </a:accent1>
    <a:accent2>
      <a:srgbClr val="3BAAE1"/>
    </a:accent2>
    <a:accent3>
      <a:srgbClr val="F39207"/>
    </a:accent3>
    <a:accent4>
      <a:srgbClr val="DF3255"/>
    </a:accent4>
    <a:accent5>
      <a:srgbClr val="F3997B"/>
    </a:accent5>
    <a:accent6>
      <a:srgbClr val="BA4E97"/>
    </a:accent6>
    <a:hlink>
      <a:srgbClr val="0F5CAB"/>
    </a:hlink>
    <a:folHlink>
      <a:srgbClr val="0F5CA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041FCD18EC6343AC0B4722D1CD7B5E" ma:contentTypeVersion="15" ma:contentTypeDescription="Vytvoří nový dokument" ma:contentTypeScope="" ma:versionID="014322c51a25d76c495b08a15231c5ec">
  <xsd:schema xmlns:xsd="http://www.w3.org/2001/XMLSchema" xmlns:xs="http://www.w3.org/2001/XMLSchema" xmlns:p="http://schemas.microsoft.com/office/2006/metadata/properties" xmlns:ns2="bd6999c1-8dc3-4c99-a10f-6379e56fdda9" xmlns:ns3="1a7a52e0-af44-4639-b07b-96c1cee2bb77" targetNamespace="http://schemas.microsoft.com/office/2006/metadata/properties" ma:root="true" ma:fieldsID="c7ef4813540e59ad90763f471162856f" ns2:_="" ns3:_="">
    <xsd:import namespace="bd6999c1-8dc3-4c99-a10f-6379e56fdda9"/>
    <xsd:import namespace="1a7a52e0-af44-4639-b07b-96c1cee2bb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999c1-8dc3-4c99-a10f-6379e56fd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771a0910-4691-4308-a29a-495baf3ee5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a52e0-af44-4639-b07b-96c1cee2bb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ffd9405-ad9a-4fad-8996-fde3e045aeac}" ma:internalName="TaxCatchAll" ma:showField="CatchAllData" ma:web="1a7a52e0-af44-4639-b07b-96c1cee2b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6999c1-8dc3-4c99-a10f-6379e56fdda9">
      <Terms xmlns="http://schemas.microsoft.com/office/infopath/2007/PartnerControls"/>
    </lcf76f155ced4ddcb4097134ff3c332f>
    <TaxCatchAll xmlns="1a7a52e0-af44-4639-b07b-96c1cee2bb77" xsi:nil="true"/>
  </documentManagement>
</p:properties>
</file>

<file path=customXml/itemProps1.xml><?xml version="1.0" encoding="utf-8"?>
<ds:datastoreItem xmlns:ds="http://schemas.openxmlformats.org/officeDocument/2006/customXml" ds:itemID="{D753ED11-B6B7-4B81-85B2-52632B6CCEFB}">
  <ds:schemaRefs>
    <ds:schemaRef ds:uri="1a7a52e0-af44-4639-b07b-96c1cee2bb77"/>
    <ds:schemaRef ds:uri="bd6999c1-8dc3-4c99-a10f-6379e56fdd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889CC54-3014-4B91-8993-A52B28B2C0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8BA8FF-7A8C-40B3-BD10-9970C2E1CE24}">
  <ds:schemaRefs>
    <ds:schemaRef ds:uri="1a7a52e0-af44-4639-b07b-96c1cee2bb77"/>
    <ds:schemaRef ds:uri="3dbf5a2a-9189-4c89-8f1b-599a9cce70f6"/>
    <ds:schemaRef ds:uri="72de4bc0-3c57-43f9-801e-25affbfe18a6"/>
    <ds:schemaRef ds:uri="bd6999c1-8dc3-4c99-a10f-6379e56fdda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228</Words>
  <Application>Microsoft Office PowerPoint</Application>
  <PresentationFormat>Vlastní</PresentationFormat>
  <Paragraphs>36</Paragraphs>
  <Slides>6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Arial</vt:lpstr>
      <vt:lpstr>Calibri</vt:lpstr>
      <vt:lpstr>Verdana</vt:lpstr>
      <vt:lpstr>Wingdings 3</vt:lpstr>
      <vt:lpstr>CzechInvest PPT 16:9</vt:lpstr>
      <vt:lpstr>Mapování hodnotových řetězců v oblasti polovodičů - Mid-term výsledky</vt:lpstr>
      <vt:lpstr>Hodnotové řetězce ve výrobě polovodičů</vt:lpstr>
      <vt:lpstr>Hodnotové řetězce ve výrobě polovodičů</vt:lpstr>
      <vt:lpstr>KA2 - ANALÝZA </vt:lpstr>
      <vt:lpstr>Hodnotové řetězce ve výrobě polovodičů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Šablona prezentace CzechInvest: dlouhý nadpis prezentace</dc:title>
  <dc:creator>Jirkovcová Zuzana</dc:creator>
  <cp:lastModifiedBy>Havlín Brian</cp:lastModifiedBy>
  <cp:revision>14</cp:revision>
  <cp:lastPrinted>2023-09-13T20:24:05Z</cp:lastPrinted>
  <dcterms:created xsi:type="dcterms:W3CDTF">2023-09-13T06:54:52Z</dcterms:created>
  <dcterms:modified xsi:type="dcterms:W3CDTF">2024-04-23T12:12:10Z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0x01010089041FCD18EC6343AC0B4722D1CD7B5E</vt:lpwstr>
  </property>
  <property fmtid="{D5CDD505-2E9C-101B-9397-08002B2CF9AE}" pid="3" name="MediaServiceImageTags">
    <vt:lpwstr/>
  </property>
</Properties>
</file>