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3"/>
  </p:notesMasterIdLst>
  <p:sldIdLst>
    <p:sldId id="453" r:id="rId6"/>
    <p:sldId id="263" r:id="rId7"/>
    <p:sldId id="455" r:id="rId8"/>
    <p:sldId id="456" r:id="rId9"/>
    <p:sldId id="458" r:id="rId10"/>
    <p:sldId id="454" r:id="rId11"/>
    <p:sldId id="4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83162-C215-4CC9-B810-3C88B7417F46}" v="2" dt="2024-09-17T20:1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ín Brian" userId="ab76187d-a124-4dba-a39f-3a63d7173c42" providerId="ADAL" clId="{F5983162-C215-4CC9-B810-3C88B7417F46}"/>
    <pc:docChg chg="undo custSel addSld delSld modSld sldOrd">
      <pc:chgData name="Havlín Brian" userId="ab76187d-a124-4dba-a39f-3a63d7173c42" providerId="ADAL" clId="{F5983162-C215-4CC9-B810-3C88B7417F46}" dt="2024-09-17T20:55:17.580" v="1660" actId="27636"/>
      <pc:docMkLst>
        <pc:docMk/>
      </pc:docMkLst>
      <pc:sldChg chg="del">
        <pc:chgData name="Havlín Brian" userId="ab76187d-a124-4dba-a39f-3a63d7173c42" providerId="ADAL" clId="{F5983162-C215-4CC9-B810-3C88B7417F46}" dt="2024-09-16T11:59:31.022" v="0" actId="47"/>
        <pc:sldMkLst>
          <pc:docMk/>
          <pc:sldMk cId="0" sldId="257"/>
        </pc:sldMkLst>
      </pc:sldChg>
      <pc:sldChg chg="del">
        <pc:chgData name="Havlín Brian" userId="ab76187d-a124-4dba-a39f-3a63d7173c42" providerId="ADAL" clId="{F5983162-C215-4CC9-B810-3C88B7417F46}" dt="2024-09-16T11:59:36.365" v="2" actId="47"/>
        <pc:sldMkLst>
          <pc:docMk/>
          <pc:sldMk cId="0" sldId="261"/>
        </pc:sldMkLst>
      </pc:sldChg>
      <pc:sldChg chg="del">
        <pc:chgData name="Havlín Brian" userId="ab76187d-a124-4dba-a39f-3a63d7173c42" providerId="ADAL" clId="{F5983162-C215-4CC9-B810-3C88B7417F46}" dt="2024-09-16T11:59:33.549" v="1" actId="47"/>
        <pc:sldMkLst>
          <pc:docMk/>
          <pc:sldMk cId="0" sldId="262"/>
        </pc:sldMkLst>
      </pc:sldChg>
      <pc:sldChg chg="addSp delSp modSp mod modClrScheme chgLayout">
        <pc:chgData name="Havlín Brian" userId="ab76187d-a124-4dba-a39f-3a63d7173c42" providerId="ADAL" clId="{F5983162-C215-4CC9-B810-3C88B7417F46}" dt="2024-09-17T20:40:41.052" v="1468" actId="14100"/>
        <pc:sldMkLst>
          <pc:docMk/>
          <pc:sldMk cId="172429156" sldId="263"/>
        </pc:sldMkLst>
        <pc:spChg chg="del">
          <ac:chgData name="Havlín Brian" userId="ab76187d-a124-4dba-a39f-3a63d7173c42" providerId="ADAL" clId="{F5983162-C215-4CC9-B810-3C88B7417F46}" dt="2024-09-16T12:53:10.701" v="35" actId="478"/>
          <ac:spMkLst>
            <pc:docMk/>
            <pc:sldMk cId="172429156" sldId="263"/>
            <ac:spMk id="3" creationId="{3CA4B26A-E116-5B31-3780-4FDA877DA264}"/>
          </ac:spMkLst>
        </pc:spChg>
        <pc:spChg chg="add del mod">
          <ac:chgData name="Havlín Brian" userId="ab76187d-a124-4dba-a39f-3a63d7173c42" providerId="ADAL" clId="{F5983162-C215-4CC9-B810-3C88B7417F46}" dt="2024-09-16T13:16:34.069" v="43" actId="26606"/>
          <ac:spMkLst>
            <pc:docMk/>
            <pc:sldMk cId="172429156" sldId="263"/>
            <ac:spMk id="5" creationId="{914DBBAC-3383-1BD8-3DF4-BBF1228418AF}"/>
          </ac:spMkLst>
        </pc:spChg>
        <pc:spChg chg="del">
          <ac:chgData name="Havlín Brian" userId="ab76187d-a124-4dba-a39f-3a63d7173c42" providerId="ADAL" clId="{F5983162-C215-4CC9-B810-3C88B7417F46}" dt="2024-09-16T12:52:31.499" v="28" actId="478"/>
          <ac:spMkLst>
            <pc:docMk/>
            <pc:sldMk cId="172429156" sldId="263"/>
            <ac:spMk id="7" creationId="{25FAEBC2-A362-BCE1-D7A4-45559EABF540}"/>
          </ac:spMkLst>
        </pc:spChg>
        <pc:spChg chg="add mod ord">
          <ac:chgData name="Havlín Brian" userId="ab76187d-a124-4dba-a39f-3a63d7173c42" providerId="ADAL" clId="{F5983162-C215-4CC9-B810-3C88B7417F46}" dt="2024-09-16T13:16:34.069" v="43" actId="26606"/>
          <ac:spMkLst>
            <pc:docMk/>
            <pc:sldMk cId="172429156" sldId="263"/>
            <ac:spMk id="9" creationId="{1D5780E8-456F-C85A-A7A2-296CE5492C52}"/>
          </ac:spMkLst>
        </pc:spChg>
        <pc:spChg chg="add del mod ord">
          <ac:chgData name="Havlín Brian" userId="ab76187d-a124-4dba-a39f-3a63d7173c42" providerId="ADAL" clId="{F5983162-C215-4CC9-B810-3C88B7417F46}" dt="2024-09-16T13:16:34.069" v="43" actId="26606"/>
          <ac:spMkLst>
            <pc:docMk/>
            <pc:sldMk cId="172429156" sldId="263"/>
            <ac:spMk id="10" creationId="{4E81B3C2-ED9D-23DD-6642-0BBDD4C42AD6}"/>
          </ac:spMkLst>
        </pc:spChg>
        <pc:spChg chg="add del mod ord">
          <ac:chgData name="Havlín Brian" userId="ab76187d-a124-4dba-a39f-3a63d7173c42" providerId="ADAL" clId="{F5983162-C215-4CC9-B810-3C88B7417F46}" dt="2024-09-16T13:16:34.069" v="43" actId="26606"/>
          <ac:spMkLst>
            <pc:docMk/>
            <pc:sldMk cId="172429156" sldId="263"/>
            <ac:spMk id="11" creationId="{A52FA090-D9C0-5B2B-CC23-DBEEB5D2D3B9}"/>
          </ac:spMkLst>
        </pc:spChg>
        <pc:spChg chg="add del mod">
          <ac:chgData name="Havlín Brian" userId="ab76187d-a124-4dba-a39f-3a63d7173c42" providerId="ADAL" clId="{F5983162-C215-4CC9-B810-3C88B7417F46}" dt="2024-09-16T13:16:34.065" v="42" actId="26606"/>
          <ac:spMkLst>
            <pc:docMk/>
            <pc:sldMk cId="172429156" sldId="263"/>
            <ac:spMk id="16" creationId="{3EFB2083-CC23-EDDA-7CC5-821D8B0925BA}"/>
          </ac:spMkLst>
        </pc:spChg>
        <pc:spChg chg="add del mod">
          <ac:chgData name="Havlín Brian" userId="ab76187d-a124-4dba-a39f-3a63d7173c42" providerId="ADAL" clId="{F5983162-C215-4CC9-B810-3C88B7417F46}" dt="2024-09-16T13:16:34.065" v="42" actId="26606"/>
          <ac:spMkLst>
            <pc:docMk/>
            <pc:sldMk cId="172429156" sldId="263"/>
            <ac:spMk id="18" creationId="{29A4EF2C-DC11-73F7-57AD-842E2FC5DF4A}"/>
          </ac:spMkLst>
        </pc:spChg>
        <pc:spChg chg="add mod">
          <ac:chgData name="Havlín Brian" userId="ab76187d-a124-4dba-a39f-3a63d7173c42" providerId="ADAL" clId="{F5983162-C215-4CC9-B810-3C88B7417F46}" dt="2024-09-16T13:16:34.069" v="43" actId="26606"/>
          <ac:spMkLst>
            <pc:docMk/>
            <pc:sldMk cId="172429156" sldId="263"/>
            <ac:spMk id="20" creationId="{1B98E55B-75A3-E2C7-9F48-151DDAA7502A}"/>
          </ac:spMkLst>
        </pc:spChg>
        <pc:spChg chg="add mod">
          <ac:chgData name="Havlín Brian" userId="ab76187d-a124-4dba-a39f-3a63d7173c42" providerId="ADAL" clId="{F5983162-C215-4CC9-B810-3C88B7417F46}" dt="2024-09-17T20:40:41.052" v="1468" actId="14100"/>
          <ac:spMkLst>
            <pc:docMk/>
            <pc:sldMk cId="172429156" sldId="263"/>
            <ac:spMk id="21" creationId="{EFBA1F95-4DB8-7ACE-F30D-98C2F32E379A}"/>
          </ac:spMkLst>
        </pc:spChg>
        <pc:picChg chg="add mod ord modCrop">
          <ac:chgData name="Havlín Brian" userId="ab76187d-a124-4dba-a39f-3a63d7173c42" providerId="ADAL" clId="{F5983162-C215-4CC9-B810-3C88B7417F46}" dt="2024-09-16T13:16:34.069" v="43" actId="26606"/>
          <ac:picMkLst>
            <pc:docMk/>
            <pc:sldMk cId="172429156" sldId="263"/>
            <ac:picMk id="4" creationId="{FD753E2B-7109-7FBC-43BC-595C48C8D2B0}"/>
          </ac:picMkLst>
        </pc:picChg>
        <pc:picChg chg="del">
          <ac:chgData name="Havlín Brian" userId="ab76187d-a124-4dba-a39f-3a63d7173c42" providerId="ADAL" clId="{F5983162-C215-4CC9-B810-3C88B7417F46}" dt="2024-09-16T12:52:29.742" v="27" actId="478"/>
          <ac:picMkLst>
            <pc:docMk/>
            <pc:sldMk cId="172429156" sldId="263"/>
            <ac:picMk id="6" creationId="{62C59E18-7674-F2C2-8124-F76349625E5F}"/>
          </ac:picMkLst>
        </pc:picChg>
        <pc:picChg chg="del">
          <ac:chgData name="Havlín Brian" userId="ab76187d-a124-4dba-a39f-3a63d7173c42" providerId="ADAL" clId="{F5983162-C215-4CC9-B810-3C88B7417F46}" dt="2024-09-16T12:52:28.851" v="26" actId="478"/>
          <ac:picMkLst>
            <pc:docMk/>
            <pc:sldMk cId="172429156" sldId="263"/>
            <ac:picMk id="8" creationId="{B58BAA97-2A94-E8AA-004B-3A32C63906BF}"/>
          </ac:picMkLst>
        </pc:picChg>
      </pc:sldChg>
      <pc:sldChg chg="del">
        <pc:chgData name="Havlín Brian" userId="ab76187d-a124-4dba-a39f-3a63d7173c42" providerId="ADAL" clId="{F5983162-C215-4CC9-B810-3C88B7417F46}" dt="2024-09-16T13:16:04.075" v="38" actId="47"/>
        <pc:sldMkLst>
          <pc:docMk/>
          <pc:sldMk cId="2765754685" sldId="266"/>
        </pc:sldMkLst>
      </pc:sldChg>
      <pc:sldChg chg="modSp mod">
        <pc:chgData name="Havlín Brian" userId="ab76187d-a124-4dba-a39f-3a63d7173c42" providerId="ADAL" clId="{F5983162-C215-4CC9-B810-3C88B7417F46}" dt="2024-09-17T20:32:45.685" v="1423" actId="20577"/>
        <pc:sldMkLst>
          <pc:docMk/>
          <pc:sldMk cId="2458092717" sldId="453"/>
        </pc:sldMkLst>
        <pc:spChg chg="mod">
          <ac:chgData name="Havlín Brian" userId="ab76187d-a124-4dba-a39f-3a63d7173c42" providerId="ADAL" clId="{F5983162-C215-4CC9-B810-3C88B7417F46}" dt="2024-09-17T20:32:45.685" v="1423" actId="20577"/>
          <ac:spMkLst>
            <pc:docMk/>
            <pc:sldMk cId="2458092717" sldId="453"/>
            <ac:spMk id="4" creationId="{BF0F2702-3425-42E4-8B24-961F4EB0DE9C}"/>
          </ac:spMkLst>
        </pc:spChg>
      </pc:sldChg>
      <pc:sldChg chg="addSp delSp modSp new mod ord modClrScheme chgLayout">
        <pc:chgData name="Havlín Brian" userId="ab76187d-a124-4dba-a39f-3a63d7173c42" providerId="ADAL" clId="{F5983162-C215-4CC9-B810-3C88B7417F46}" dt="2024-09-17T20:23:01.039" v="1324" actId="34807"/>
        <pc:sldMkLst>
          <pc:docMk/>
          <pc:sldMk cId="1297130595" sldId="454"/>
        </pc:sldMkLst>
        <pc:spChg chg="mod ord">
          <ac:chgData name="Havlín Brian" userId="ab76187d-a124-4dba-a39f-3a63d7173c42" providerId="ADAL" clId="{F5983162-C215-4CC9-B810-3C88B7417F46}" dt="2024-09-17T20:23:01.039" v="1324" actId="34807"/>
          <ac:spMkLst>
            <pc:docMk/>
            <pc:sldMk cId="1297130595" sldId="454"/>
            <ac:spMk id="2" creationId="{6F64DEE9-955F-AA14-D332-87669D7B191A}"/>
          </ac:spMkLst>
        </pc:spChg>
        <pc:spChg chg="del mod ord">
          <ac:chgData name="Havlín Brian" userId="ab76187d-a124-4dba-a39f-3a63d7173c42" providerId="ADAL" clId="{F5983162-C215-4CC9-B810-3C88B7417F46}" dt="2024-09-17T19:58:57.493" v="1019" actId="700"/>
          <ac:spMkLst>
            <pc:docMk/>
            <pc:sldMk cId="1297130595" sldId="454"/>
            <ac:spMk id="3" creationId="{A526EFA7-909B-2D45-44A5-EB90FBEA42C6}"/>
          </ac:spMkLst>
        </pc:spChg>
        <pc:spChg chg="del">
          <ac:chgData name="Havlín Brian" userId="ab76187d-a124-4dba-a39f-3a63d7173c42" providerId="ADAL" clId="{F5983162-C215-4CC9-B810-3C88B7417F46}" dt="2024-09-17T19:58:57.493" v="1019" actId="700"/>
          <ac:spMkLst>
            <pc:docMk/>
            <pc:sldMk cId="1297130595" sldId="454"/>
            <ac:spMk id="4" creationId="{87BE49D4-55D8-49AE-A7DA-C2F1DF06308F}"/>
          </ac:spMkLst>
        </pc:spChg>
        <pc:spChg chg="mod ord">
          <ac:chgData name="Havlín Brian" userId="ab76187d-a124-4dba-a39f-3a63d7173c42" providerId="ADAL" clId="{F5983162-C215-4CC9-B810-3C88B7417F46}" dt="2024-09-17T20:23:01.039" v="1324" actId="34807"/>
          <ac:spMkLst>
            <pc:docMk/>
            <pc:sldMk cId="1297130595" sldId="454"/>
            <ac:spMk id="5" creationId="{0908EFAF-E9F7-E5FE-0873-4CB2F0A17C94}"/>
          </ac:spMkLst>
        </pc:spChg>
        <pc:spChg chg="add del mod ord">
          <ac:chgData name="Havlín Brian" userId="ab76187d-a124-4dba-a39f-3a63d7173c42" providerId="ADAL" clId="{F5983162-C215-4CC9-B810-3C88B7417F46}" dt="2024-09-17T20:23:01.039" v="1324" actId="34807"/>
          <ac:spMkLst>
            <pc:docMk/>
            <pc:sldMk cId="1297130595" sldId="454"/>
            <ac:spMk id="6" creationId="{579CA66A-C0EE-751F-0CCD-BC121B357E20}"/>
          </ac:spMkLst>
        </pc:spChg>
        <pc:picChg chg="add mod ord">
          <ac:chgData name="Havlín Brian" userId="ab76187d-a124-4dba-a39f-3a63d7173c42" providerId="ADAL" clId="{F5983162-C215-4CC9-B810-3C88B7417F46}" dt="2024-09-17T20:23:01.039" v="1324" actId="34807"/>
          <ac:picMkLst>
            <pc:docMk/>
            <pc:sldMk cId="1297130595" sldId="454"/>
            <ac:picMk id="3" creationId="{E28E0FBD-6ECB-C9ED-3A03-7EF55E6023DD}"/>
          </ac:picMkLst>
        </pc:picChg>
      </pc:sldChg>
      <pc:sldChg chg="modSp new mod ord">
        <pc:chgData name="Havlín Brian" userId="ab76187d-a124-4dba-a39f-3a63d7173c42" providerId="ADAL" clId="{F5983162-C215-4CC9-B810-3C88B7417F46}" dt="2024-09-17T20:45:12.549" v="1649" actId="113"/>
        <pc:sldMkLst>
          <pc:docMk/>
          <pc:sldMk cId="4274445999" sldId="455"/>
        </pc:sldMkLst>
        <pc:spChg chg="mod">
          <ac:chgData name="Havlín Brian" userId="ab76187d-a124-4dba-a39f-3a63d7173c42" providerId="ADAL" clId="{F5983162-C215-4CC9-B810-3C88B7417F46}" dt="2024-09-17T20:42:06.365" v="1546" actId="20577"/>
          <ac:spMkLst>
            <pc:docMk/>
            <pc:sldMk cId="4274445999" sldId="455"/>
            <ac:spMk id="2" creationId="{2C692B8E-85C5-9DB2-4F87-7A7404FCB967}"/>
          </ac:spMkLst>
        </pc:spChg>
        <pc:spChg chg="mod">
          <ac:chgData name="Havlín Brian" userId="ab76187d-a124-4dba-a39f-3a63d7173c42" providerId="ADAL" clId="{F5983162-C215-4CC9-B810-3C88B7417F46}" dt="2024-09-17T20:45:12.549" v="1649" actId="113"/>
          <ac:spMkLst>
            <pc:docMk/>
            <pc:sldMk cId="4274445999" sldId="455"/>
            <ac:spMk id="3" creationId="{6CD4DD19-EF91-CAC0-CEC4-5CD1732C279F}"/>
          </ac:spMkLst>
        </pc:spChg>
      </pc:sldChg>
      <pc:sldChg chg="modSp add mod">
        <pc:chgData name="Havlín Brian" userId="ab76187d-a124-4dba-a39f-3a63d7173c42" providerId="ADAL" clId="{F5983162-C215-4CC9-B810-3C88B7417F46}" dt="2024-09-17T20:36:44.222" v="1466" actId="20577"/>
        <pc:sldMkLst>
          <pc:docMk/>
          <pc:sldMk cId="1880023437" sldId="456"/>
        </pc:sldMkLst>
        <pc:spChg chg="mod">
          <ac:chgData name="Havlín Brian" userId="ab76187d-a124-4dba-a39f-3a63d7173c42" providerId="ADAL" clId="{F5983162-C215-4CC9-B810-3C88B7417F46}" dt="2024-09-17T19:33:51.378" v="168" actId="20577"/>
          <ac:spMkLst>
            <pc:docMk/>
            <pc:sldMk cId="1880023437" sldId="456"/>
            <ac:spMk id="2" creationId="{2C692B8E-85C5-9DB2-4F87-7A7404FCB967}"/>
          </ac:spMkLst>
        </pc:spChg>
        <pc:spChg chg="mod">
          <ac:chgData name="Havlín Brian" userId="ab76187d-a124-4dba-a39f-3a63d7173c42" providerId="ADAL" clId="{F5983162-C215-4CC9-B810-3C88B7417F46}" dt="2024-09-17T20:36:44.222" v="1466" actId="20577"/>
          <ac:spMkLst>
            <pc:docMk/>
            <pc:sldMk cId="1880023437" sldId="456"/>
            <ac:spMk id="3" creationId="{6CD4DD19-EF91-CAC0-CEC4-5CD1732C279F}"/>
          </ac:spMkLst>
        </pc:spChg>
      </pc:sldChg>
      <pc:sldChg chg="modSp new mod">
        <pc:chgData name="Havlín Brian" userId="ab76187d-a124-4dba-a39f-3a63d7173c42" providerId="ADAL" clId="{F5983162-C215-4CC9-B810-3C88B7417F46}" dt="2024-09-17T19:58:41.580" v="1011" actId="20577"/>
        <pc:sldMkLst>
          <pc:docMk/>
          <pc:sldMk cId="3687875130" sldId="457"/>
        </pc:sldMkLst>
        <pc:spChg chg="mod">
          <ac:chgData name="Havlín Brian" userId="ab76187d-a124-4dba-a39f-3a63d7173c42" providerId="ADAL" clId="{F5983162-C215-4CC9-B810-3C88B7417F46}" dt="2024-09-17T19:58:13.855" v="961" actId="20577"/>
          <ac:spMkLst>
            <pc:docMk/>
            <pc:sldMk cId="3687875130" sldId="457"/>
            <ac:spMk id="2" creationId="{D66EBC9A-FA49-8291-7E7B-8F1C42F58CCD}"/>
          </ac:spMkLst>
        </pc:spChg>
        <pc:spChg chg="mod">
          <ac:chgData name="Havlín Brian" userId="ab76187d-a124-4dba-a39f-3a63d7173c42" providerId="ADAL" clId="{F5983162-C215-4CC9-B810-3C88B7417F46}" dt="2024-09-17T19:58:25.640" v="982" actId="20577"/>
          <ac:spMkLst>
            <pc:docMk/>
            <pc:sldMk cId="3687875130" sldId="457"/>
            <ac:spMk id="4" creationId="{5E15C23D-EC2F-053D-7A5C-6620FCA97593}"/>
          </ac:spMkLst>
        </pc:spChg>
        <pc:spChg chg="mod">
          <ac:chgData name="Havlín Brian" userId="ab76187d-a124-4dba-a39f-3a63d7173c42" providerId="ADAL" clId="{F5983162-C215-4CC9-B810-3C88B7417F46}" dt="2024-09-17T19:58:41.580" v="1011" actId="20577"/>
          <ac:spMkLst>
            <pc:docMk/>
            <pc:sldMk cId="3687875130" sldId="457"/>
            <ac:spMk id="5" creationId="{9E9C3ED0-A7DA-22AF-C182-12D3F8C8154B}"/>
          </ac:spMkLst>
        </pc:spChg>
      </pc:sldChg>
      <pc:sldChg chg="addSp modSp add mod ord modClrScheme chgLayout">
        <pc:chgData name="Havlín Brian" userId="ab76187d-a124-4dba-a39f-3a63d7173c42" providerId="ADAL" clId="{F5983162-C215-4CC9-B810-3C88B7417F46}" dt="2024-09-17T20:55:17.580" v="1660" actId="27636"/>
        <pc:sldMkLst>
          <pc:docMk/>
          <pc:sldMk cId="1966098916" sldId="458"/>
        </pc:sldMkLst>
        <pc:spChg chg="mod ord">
          <ac:chgData name="Havlín Brian" userId="ab76187d-a124-4dba-a39f-3a63d7173c42" providerId="ADAL" clId="{F5983162-C215-4CC9-B810-3C88B7417F46}" dt="2024-09-17T20:43:55.537" v="1584" actId="700"/>
          <ac:spMkLst>
            <pc:docMk/>
            <pc:sldMk cId="1966098916" sldId="458"/>
            <ac:spMk id="2" creationId="{6F64DEE9-955F-AA14-D332-87669D7B191A}"/>
          </ac:spMkLst>
        </pc:spChg>
        <pc:spChg chg="add mod ord">
          <ac:chgData name="Havlín Brian" userId="ab76187d-a124-4dba-a39f-3a63d7173c42" providerId="ADAL" clId="{F5983162-C215-4CC9-B810-3C88B7417F46}" dt="2024-09-17T20:55:17.579" v="1659" actId="27636"/>
          <ac:spMkLst>
            <pc:docMk/>
            <pc:sldMk cId="1966098916" sldId="458"/>
            <ac:spMk id="3" creationId="{4F8D3846-A8F4-30A3-F99C-02CB643F1EE6}"/>
          </ac:spMkLst>
        </pc:spChg>
        <pc:spChg chg="mod ord">
          <ac:chgData name="Havlín Brian" userId="ab76187d-a124-4dba-a39f-3a63d7173c42" providerId="ADAL" clId="{F5983162-C215-4CC9-B810-3C88B7417F46}" dt="2024-09-17T20:43:55.537" v="1584" actId="700"/>
          <ac:spMkLst>
            <pc:docMk/>
            <pc:sldMk cId="1966098916" sldId="458"/>
            <ac:spMk id="5" creationId="{0908EFAF-E9F7-E5FE-0873-4CB2F0A17C94}"/>
          </ac:spMkLst>
        </pc:spChg>
        <pc:spChg chg="mod ord">
          <ac:chgData name="Havlín Brian" userId="ab76187d-a124-4dba-a39f-3a63d7173c42" providerId="ADAL" clId="{F5983162-C215-4CC9-B810-3C88B7417F46}" dt="2024-09-17T20:55:17.580" v="1660" actId="27636"/>
          <ac:spMkLst>
            <pc:docMk/>
            <pc:sldMk cId="1966098916" sldId="458"/>
            <ac:spMk id="6" creationId="{579CA66A-C0EE-751F-0CCD-BC121B357E20}"/>
          </ac:spMkLst>
        </pc:spChg>
      </pc:sldChg>
      <pc:sldChg chg="new del">
        <pc:chgData name="Havlín Brian" userId="ab76187d-a124-4dba-a39f-3a63d7173c42" providerId="ADAL" clId="{F5983162-C215-4CC9-B810-3C88B7417F46}" dt="2024-09-17T20:24:41.270" v="1326" actId="47"/>
        <pc:sldMkLst>
          <pc:docMk/>
          <pc:sldMk cId="737205614" sldId="4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D66A-4CF1-4D05-8BF5-73F27EADB139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17E41-7EEE-4C34-A625-8CD268E1B8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47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17E41-7EEE-4C34-A625-8CD268E1B80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9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org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org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noProof="0"/>
          </a:p>
        </p:txBody>
      </p:sp>
      <p:pic>
        <p:nvPicPr>
          <p:cNvPr id="11" name="Úvodní grafika rgb SVG">
            <a:extLst>
              <a:ext uri="{FF2B5EF4-FFF2-40B4-BE49-F238E27FC236}">
                <a16:creationId xmlns:a16="http://schemas.microsoft.com/office/drawing/2014/main" id="{5DAA60D7-EB30-4A95-A68B-89E615B43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42" b="21700"/>
          <a:stretch/>
        </p:blipFill>
        <p:spPr>
          <a:xfrm>
            <a:off x="6127773" y="-1"/>
            <a:ext cx="6064228" cy="6858001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3522600" y="6129337"/>
            <a:ext cx="3833875" cy="342000"/>
          </a:xfrm>
          <a:prstGeom prst="rect">
            <a:avLst/>
          </a:prstGeom>
          <a:noFill/>
        </p:spPr>
        <p:txBody>
          <a:bodyPr wrap="square" lIns="0" tIns="0" rIns="0" bIns="90000" rtlCol="0" anchor="ctr" anchorCtr="0">
            <a:noAutofit/>
          </a:bodyPr>
          <a:lstStyle/>
          <a:p>
            <a:r>
              <a:rPr lang="cs-CZ" sz="900" b="1" noProof="0">
                <a:solidFill>
                  <a:schemeClr val="bg2"/>
                </a:solidFill>
              </a:rPr>
              <a:t>www.czechinvest.org</a:t>
            </a:r>
          </a:p>
        </p:txBody>
      </p:sp>
      <p:sp>
        <p:nvSpPr>
          <p:cNvPr id="5" name="Obdélník aktivní www">
            <a:hlinkClick r:id="rId4"/>
            <a:extLst>
              <a:ext uri="{FF2B5EF4-FFF2-40B4-BE49-F238E27FC236}">
                <a16:creationId xmlns:a16="http://schemas.microsoft.com/office/drawing/2014/main" id="{CE15FD68-C8ED-44B2-9435-207E969F4186}"/>
              </a:ext>
            </a:extLst>
          </p:cNvPr>
          <p:cNvSpPr/>
          <p:nvPr userDrawn="1"/>
        </p:nvSpPr>
        <p:spPr>
          <a:xfrm>
            <a:off x="3521556" y="6129337"/>
            <a:ext cx="2799234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557" y="512762"/>
            <a:ext cx="2404241" cy="630238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56" y="6129444"/>
            <a:ext cx="2754000" cy="342000"/>
          </a:xfrm>
        </p:spPr>
        <p:txBody>
          <a:bodyPr bIns="180000"/>
          <a:lstStyle>
            <a:lvl1pPr algn="l">
              <a:defRPr sz="1800" b="1"/>
            </a:lvl1pPr>
          </a:lstStyle>
          <a:p>
            <a:fld id="{143C8AAD-D5E5-444A-B0F4-932D8E84D2AE}" type="datetime1">
              <a:rPr lang="cs-CZ" smtClean="0"/>
              <a:t>17.09.2024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7556" y="1502569"/>
            <a:ext cx="6588919" cy="1169988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556" y="2873142"/>
            <a:ext cx="6588919" cy="302204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/>
            </a:lvl1pPr>
          </a:lstStyle>
          <a:p>
            <a:r>
              <a:rPr lang="cs-CZ" noProof="0"/>
              <a:t>Název prezentace</a:t>
            </a:r>
            <a:br>
              <a:rPr lang="cs-CZ" noProof="0"/>
            </a:br>
            <a:r>
              <a:rPr lang="cs-CZ" noProof="0"/>
              <a:t>CzechInvest:</a:t>
            </a:r>
            <a:br>
              <a:rPr lang="cs-CZ" noProof="0"/>
            </a:br>
            <a:r>
              <a:rPr lang="cs-CZ" noProof="0"/>
              <a:t>dlouhý nadpis prezentace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6350400"/>
            <a:ext cx="121422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3521869" y="-1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úhelník zleva X 34,05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6129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odrý trojúhelník zprava X 50,89 cm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9160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Název 3. ř. úč. Y 25,38 cm" hidden="1">
            <a:extLst>
              <a:ext uri="{FF2B5EF4-FFF2-40B4-BE49-F238E27FC236}">
                <a16:creationId xmlns:a16="http://schemas.microsoft.com/office/drawing/2014/main" id="{DA9B1C4D-A62E-4533-878C-9AA9357521D6}"/>
              </a:ext>
            </a:extLst>
          </p:cNvPr>
          <p:cNvCxnSpPr/>
          <p:nvPr userDrawn="1"/>
        </p:nvCxnSpPr>
        <p:spPr>
          <a:xfrm>
            <a:off x="0" y="4568400"/>
            <a:ext cx="121422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18,61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3349800"/>
            <a:ext cx="121422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utor úč. Y 14,5 cm" hidden="1">
            <a:extLst>
              <a:ext uri="{FF2B5EF4-FFF2-40B4-BE49-F238E27FC236}">
                <a16:creationId xmlns:a16="http://schemas.microsoft.com/office/drawing/2014/main" id="{311BBA6A-5A14-4622-A732-D68519153377}"/>
              </a:ext>
            </a:extLst>
          </p:cNvPr>
          <p:cNvCxnSpPr/>
          <p:nvPr userDrawn="1"/>
        </p:nvCxnSpPr>
        <p:spPr>
          <a:xfrm>
            <a:off x="0" y="2610000"/>
            <a:ext cx="121422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7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617">
          <p15:clr>
            <a:srgbClr val="FBAE40"/>
          </p15:clr>
        </p15:guide>
        <p15:guide id="4" orient="horz" pos="7427">
          <p15:clr>
            <a:srgbClr val="FBAE40"/>
          </p15:clr>
        </p15:guide>
        <p15:guide id="5" pos="9268">
          <p15:clr>
            <a:srgbClr val="FBAE40"/>
          </p15:clr>
        </p15:guide>
        <p15:guide id="6" orient="horz" pos="3367">
          <p15:clr>
            <a:srgbClr val="FBAE40"/>
          </p15:clr>
        </p15:guide>
        <p15:guide id="7" orient="horz" pos="1893">
          <p15:clr>
            <a:srgbClr val="FBAE40"/>
          </p15:clr>
        </p15:guide>
        <p15:guide id="8" pos="4437">
          <p15:clr>
            <a:srgbClr val="FBAE40"/>
          </p15:clr>
        </p15:guide>
        <p15:guide id="9" pos="967">
          <p15:clr>
            <a:srgbClr val="FBAE40"/>
          </p15:clr>
        </p15:guide>
        <p15:guide id="10" orient="horz" pos="77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noProof="0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7C971DE3-BDEE-4389-AF2A-B2C96D80C4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34738" y="-3175"/>
            <a:ext cx="8058150" cy="6863292"/>
          </a:xfrm>
          <a:custGeom>
            <a:avLst/>
            <a:gdLst>
              <a:gd name="connsiteX0" fmla="*/ 0 w 16116300"/>
              <a:gd name="connsiteY0" fmla="*/ 6858000 h 13716000"/>
              <a:gd name="connsiteX1" fmla="*/ 8058150 w 16116300"/>
              <a:gd name="connsiteY1" fmla="*/ 0 h 13716000"/>
              <a:gd name="connsiteX2" fmla="*/ 16116300 w 16116300"/>
              <a:gd name="connsiteY2" fmla="*/ 6858000 h 13716000"/>
              <a:gd name="connsiteX3" fmla="*/ 8058150 w 16116300"/>
              <a:gd name="connsiteY3" fmla="*/ 13716000 h 13716000"/>
              <a:gd name="connsiteX4" fmla="*/ 0 w 16116300"/>
              <a:gd name="connsiteY4" fmla="*/ 6858000 h 13716000"/>
              <a:gd name="connsiteX0" fmla="*/ 0 w 16124049"/>
              <a:gd name="connsiteY0" fmla="*/ 3417376 h 13716000"/>
              <a:gd name="connsiteX1" fmla="*/ 8065899 w 16124049"/>
              <a:gd name="connsiteY1" fmla="*/ 0 h 13716000"/>
              <a:gd name="connsiteX2" fmla="*/ 16124049 w 16124049"/>
              <a:gd name="connsiteY2" fmla="*/ 6858000 h 13716000"/>
              <a:gd name="connsiteX3" fmla="*/ 8065899 w 16124049"/>
              <a:gd name="connsiteY3" fmla="*/ 13716000 h 13716000"/>
              <a:gd name="connsiteX4" fmla="*/ 0 w 16124049"/>
              <a:gd name="connsiteY4" fmla="*/ 3417376 h 13716000"/>
              <a:gd name="connsiteX0" fmla="*/ 0 w 16114524"/>
              <a:gd name="connsiteY0" fmla="*/ 3398326 h 13716000"/>
              <a:gd name="connsiteX1" fmla="*/ 8056374 w 16114524"/>
              <a:gd name="connsiteY1" fmla="*/ 0 h 13716000"/>
              <a:gd name="connsiteX2" fmla="*/ 16114524 w 16114524"/>
              <a:gd name="connsiteY2" fmla="*/ 6858000 h 13716000"/>
              <a:gd name="connsiteX3" fmla="*/ 8056374 w 16114524"/>
              <a:gd name="connsiteY3" fmla="*/ 13716000 h 13716000"/>
              <a:gd name="connsiteX4" fmla="*/ 0 w 16114524"/>
              <a:gd name="connsiteY4" fmla="*/ 3398326 h 13716000"/>
              <a:gd name="connsiteX0" fmla="*/ 0 w 16114524"/>
              <a:gd name="connsiteY0" fmla="*/ 3404676 h 13722350"/>
              <a:gd name="connsiteX1" fmla="*/ 3430399 w 16114524"/>
              <a:gd name="connsiteY1" fmla="*/ 0 h 13722350"/>
              <a:gd name="connsiteX2" fmla="*/ 16114524 w 16114524"/>
              <a:gd name="connsiteY2" fmla="*/ 6864350 h 13722350"/>
              <a:gd name="connsiteX3" fmla="*/ 8056374 w 16114524"/>
              <a:gd name="connsiteY3" fmla="*/ 13722350 h 13722350"/>
              <a:gd name="connsiteX4" fmla="*/ 0 w 16114524"/>
              <a:gd name="connsiteY4" fmla="*/ 3404676 h 13722350"/>
              <a:gd name="connsiteX0" fmla="*/ 0 w 16114524"/>
              <a:gd name="connsiteY0" fmla="*/ 3404676 h 13726583"/>
              <a:gd name="connsiteX1" fmla="*/ 3430399 w 16114524"/>
              <a:gd name="connsiteY1" fmla="*/ 0 h 13726583"/>
              <a:gd name="connsiteX2" fmla="*/ 16114524 w 16114524"/>
              <a:gd name="connsiteY2" fmla="*/ 6864350 h 13726583"/>
              <a:gd name="connsiteX3" fmla="*/ 10380474 w 16114524"/>
              <a:gd name="connsiteY3" fmla="*/ 13726583 h 13726583"/>
              <a:gd name="connsiteX4" fmla="*/ 0 w 16114524"/>
              <a:gd name="connsiteY4" fmla="*/ 3404676 h 13726583"/>
              <a:gd name="connsiteX0" fmla="*/ 0 w 16106775"/>
              <a:gd name="connsiteY0" fmla="*/ 3404676 h 13726583"/>
              <a:gd name="connsiteX1" fmla="*/ 3430399 w 16106775"/>
              <a:gd name="connsiteY1" fmla="*/ 0 h 13726583"/>
              <a:gd name="connsiteX2" fmla="*/ 16106775 w 16106775"/>
              <a:gd name="connsiteY2" fmla="*/ 14099 h 13726583"/>
              <a:gd name="connsiteX3" fmla="*/ 10380474 w 16106775"/>
              <a:gd name="connsiteY3" fmla="*/ 13726583 h 13726583"/>
              <a:gd name="connsiteX4" fmla="*/ 0 w 16106775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0380474 w 16116300"/>
              <a:gd name="connsiteY3" fmla="*/ 13726583 h 13726583"/>
              <a:gd name="connsiteX4" fmla="*/ 0 w 16116300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1692341 w 16116300"/>
              <a:gd name="connsiteY3" fmla="*/ 10537448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2312273 w 16116300"/>
              <a:gd name="connsiteY3" fmla="*/ 10793170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24856"/>
              <a:gd name="connsiteY0" fmla="*/ 3404676 h 13726583"/>
              <a:gd name="connsiteX1" fmla="*/ 3430399 w 16124856"/>
              <a:gd name="connsiteY1" fmla="*/ 0 h 13726583"/>
              <a:gd name="connsiteX2" fmla="*/ 16116300 w 16124856"/>
              <a:gd name="connsiteY2" fmla="*/ 6161 h 13726583"/>
              <a:gd name="connsiteX3" fmla="*/ 16124856 w 16124856"/>
              <a:gd name="connsiteY3" fmla="*/ 13714601 h 13726583"/>
              <a:gd name="connsiteX4" fmla="*/ 10380474 w 16124856"/>
              <a:gd name="connsiteY4" fmla="*/ 13726583 h 13726583"/>
              <a:gd name="connsiteX5" fmla="*/ 0 w 16124856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604064 w 16116300"/>
              <a:gd name="connsiteY3" fmla="*/ 9508361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8189 w 16116300"/>
              <a:gd name="connsiteY3" fmla="*/ 9530586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27099 w 16116300"/>
              <a:gd name="connsiteY3" fmla="*/ 6181725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0999 w 16116300"/>
              <a:gd name="connsiteY3" fmla="*/ 6464300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34434 w 16116300"/>
              <a:gd name="connsiteY3" fmla="*/ 4081736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088248 w 16116300"/>
              <a:gd name="connsiteY3" fmla="*/ 4940957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72238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3143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0" h="13726583">
                <a:moveTo>
                  <a:pt x="0" y="3404676"/>
                </a:moveTo>
                <a:lnTo>
                  <a:pt x="3430399" y="0"/>
                </a:lnTo>
                <a:lnTo>
                  <a:pt x="16116300" y="6161"/>
                </a:lnTo>
                <a:cubicBezTo>
                  <a:pt x="16115945" y="1645801"/>
                  <a:pt x="16115591" y="3291792"/>
                  <a:pt x="16115236" y="4931432"/>
                </a:cubicBezTo>
                <a:lnTo>
                  <a:pt x="14585761" y="6473825"/>
                </a:lnTo>
                <a:cubicBezTo>
                  <a:pt x="14588158" y="7495920"/>
                  <a:pt x="14585792" y="8508491"/>
                  <a:pt x="14588189" y="9530586"/>
                </a:cubicBezTo>
                <a:lnTo>
                  <a:pt x="10380474" y="13726583"/>
                </a:lnTo>
                <a:lnTo>
                  <a:pt x="0" y="3404676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557" y="512762"/>
            <a:ext cx="2404241" cy="630238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57" y="6129444"/>
            <a:ext cx="2754313" cy="342000"/>
          </a:xfrm>
        </p:spPr>
        <p:txBody>
          <a:bodyPr bIns="180000"/>
          <a:lstStyle>
            <a:lvl1pPr algn="l">
              <a:defRPr sz="1800" b="1"/>
            </a:lvl1pPr>
          </a:lstStyle>
          <a:p>
            <a:fld id="{B6FD495D-217F-4D20-BD0F-5E5658BAE61E}" type="datetime1">
              <a:rPr lang="cs-CZ" smtClean="0"/>
              <a:t>17.09.2024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7556" y="1502569"/>
            <a:ext cx="6588919" cy="1692275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556" y="3393282"/>
            <a:ext cx="6588919" cy="250190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/>
            </a:lvl1pPr>
          </a:lstStyle>
          <a:p>
            <a:r>
              <a:rPr lang="cs-CZ" noProof="0"/>
              <a:t>Úvodní snímek</a:t>
            </a:r>
            <a:br>
              <a:rPr lang="cs-CZ" noProof="0"/>
            </a:br>
            <a:r>
              <a:rPr lang="cs-CZ" noProof="0"/>
              <a:t>doplněný obrázkem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6350400"/>
            <a:ext cx="121422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X 19,58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3524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. zleva X 63,46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11422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ervený troj. zleva X 51,82 cm (17,9)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9327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odrý troj. shora Y 13,67 cm" hidden="1">
            <a:extLst>
              <a:ext uri="{FF2B5EF4-FFF2-40B4-BE49-F238E27FC236}">
                <a16:creationId xmlns:a16="http://schemas.microsoft.com/office/drawing/2014/main" id="{D771D7FF-5BFB-4F6C-96D3-1D80FB56E7E4}"/>
              </a:ext>
            </a:extLst>
          </p:cNvPr>
          <p:cNvCxnSpPr/>
          <p:nvPr userDrawn="1"/>
        </p:nvCxnSpPr>
        <p:spPr>
          <a:xfrm>
            <a:off x="0" y="2460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odrý troj. zdola Y 22,21 cm" hidden="1">
            <a:extLst>
              <a:ext uri="{FF2B5EF4-FFF2-40B4-BE49-F238E27FC236}">
                <a16:creationId xmlns:a16="http://schemas.microsoft.com/office/drawing/2014/main" id="{0CC3550E-D1BF-453A-A0AB-A42124EB3E1A}"/>
              </a:ext>
            </a:extLst>
          </p:cNvPr>
          <p:cNvCxnSpPr/>
          <p:nvPr userDrawn="1"/>
        </p:nvCxnSpPr>
        <p:spPr>
          <a:xfrm>
            <a:off x="0" y="3997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brázek zleva X 22,99 (-10,9)" hidden="1">
            <a:extLst>
              <a:ext uri="{FF2B5EF4-FFF2-40B4-BE49-F238E27FC236}">
                <a16:creationId xmlns:a16="http://schemas.microsoft.com/office/drawing/2014/main" id="{C475AB10-7A62-406D-A9D4-E146A8406036}"/>
              </a:ext>
            </a:extLst>
          </p:cNvPr>
          <p:cNvCxnSpPr/>
          <p:nvPr userDrawn="1"/>
        </p:nvCxnSpPr>
        <p:spPr>
          <a:xfrm>
            <a:off x="4138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ílý troj. zprava X 32,49 (-1,4)" hidden="1">
            <a:extLst>
              <a:ext uri="{FF2B5EF4-FFF2-40B4-BE49-F238E27FC236}">
                <a16:creationId xmlns:a16="http://schemas.microsoft.com/office/drawing/2014/main" id="{EC5679A0-F7FA-4681-BAE2-7382B84A08A4}"/>
              </a:ext>
            </a:extLst>
          </p:cNvPr>
          <p:cNvCxnSpPr/>
          <p:nvPr userDrawn="1"/>
        </p:nvCxnSpPr>
        <p:spPr>
          <a:xfrm>
            <a:off x="5848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ílý troj. uprostřed Y 9,41 cm (9,6)" hidden="1">
            <a:extLst>
              <a:ext uri="{FF2B5EF4-FFF2-40B4-BE49-F238E27FC236}">
                <a16:creationId xmlns:a16="http://schemas.microsoft.com/office/drawing/2014/main" id="{E3C1FDBA-D89A-4ABE-951F-805B77146373}"/>
              </a:ext>
            </a:extLst>
          </p:cNvPr>
          <p:cNvCxnSpPr/>
          <p:nvPr userDrawn="1"/>
        </p:nvCxnSpPr>
        <p:spPr>
          <a:xfrm>
            <a:off x="0" y="1693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21,43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3857400"/>
            <a:ext cx="12191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86D6B32A-DFF3-41E6-886B-3766666E44AF}"/>
              </a:ext>
            </a:extLst>
          </p:cNvPr>
          <p:cNvSpPr/>
          <p:nvPr userDrawn="1"/>
        </p:nvSpPr>
        <p:spPr>
          <a:xfrm flipH="1">
            <a:off x="9318625" y="4005263"/>
            <a:ext cx="2873375" cy="2852738"/>
          </a:xfrm>
          <a:prstGeom prst="rtTriangle">
            <a:avLst/>
          </a:prstGeom>
          <a:solidFill>
            <a:srgbClr val="E61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sp>
        <p:nvSpPr>
          <p:cNvPr id="29" name="Pravoúhlý trojúhelník 28">
            <a:extLst>
              <a:ext uri="{FF2B5EF4-FFF2-40B4-BE49-F238E27FC236}">
                <a16:creationId xmlns:a16="http://schemas.microsoft.com/office/drawing/2014/main" id="{043343BC-2118-4554-92A3-52F529E93662}"/>
              </a:ext>
            </a:extLst>
          </p:cNvPr>
          <p:cNvSpPr/>
          <p:nvPr userDrawn="1"/>
        </p:nvSpPr>
        <p:spPr>
          <a:xfrm rot="18889956" flipH="1">
            <a:off x="10884396" y="3457429"/>
            <a:ext cx="1088376" cy="1090113"/>
          </a:xfrm>
          <a:custGeom>
            <a:avLst/>
            <a:gdLst>
              <a:gd name="connsiteX0" fmla="*/ 0 w 2184483"/>
              <a:gd name="connsiteY0" fmla="*/ 2172406 h 2172406"/>
              <a:gd name="connsiteX1" fmla="*/ 0 w 2184483"/>
              <a:gd name="connsiteY1" fmla="*/ 0 h 2172406"/>
              <a:gd name="connsiteX2" fmla="*/ 2184483 w 2184483"/>
              <a:gd name="connsiteY2" fmla="*/ 2172406 h 2172406"/>
              <a:gd name="connsiteX3" fmla="*/ 0 w 2184483"/>
              <a:gd name="connsiteY3" fmla="*/ 2172406 h 2172406"/>
              <a:gd name="connsiteX0" fmla="*/ 0 w 2158615"/>
              <a:gd name="connsiteY0" fmla="*/ 2172406 h 2172406"/>
              <a:gd name="connsiteX1" fmla="*/ 0 w 2158615"/>
              <a:gd name="connsiteY1" fmla="*/ 0 h 2172406"/>
              <a:gd name="connsiteX2" fmla="*/ 2158615 w 2158615"/>
              <a:gd name="connsiteY2" fmla="*/ 2155642 h 2172406"/>
              <a:gd name="connsiteX3" fmla="*/ 0 w 2158615"/>
              <a:gd name="connsiteY3" fmla="*/ 2172406 h 2172406"/>
              <a:gd name="connsiteX0" fmla="*/ 0 w 2169853"/>
              <a:gd name="connsiteY0" fmla="*/ 2172406 h 2172406"/>
              <a:gd name="connsiteX1" fmla="*/ 0 w 2169853"/>
              <a:gd name="connsiteY1" fmla="*/ 0 h 2172406"/>
              <a:gd name="connsiteX2" fmla="*/ 2169853 w 2169853"/>
              <a:gd name="connsiteY2" fmla="*/ 2160099 h 2172406"/>
              <a:gd name="connsiteX3" fmla="*/ 0 w 2169853"/>
              <a:gd name="connsiteY3" fmla="*/ 2172406 h 2172406"/>
              <a:gd name="connsiteX0" fmla="*/ 0 w 2163132"/>
              <a:gd name="connsiteY0" fmla="*/ 2172406 h 2172406"/>
              <a:gd name="connsiteX1" fmla="*/ 0 w 2163132"/>
              <a:gd name="connsiteY1" fmla="*/ 0 h 2172406"/>
              <a:gd name="connsiteX2" fmla="*/ 2163132 w 2163132"/>
              <a:gd name="connsiteY2" fmla="*/ 2164608 h 2172406"/>
              <a:gd name="connsiteX3" fmla="*/ 0 w 2163132"/>
              <a:gd name="connsiteY3" fmla="*/ 2172406 h 2172406"/>
              <a:gd name="connsiteX0" fmla="*/ 0 w 2164251"/>
              <a:gd name="connsiteY0" fmla="*/ 2172406 h 2172406"/>
              <a:gd name="connsiteX1" fmla="*/ 0 w 2164251"/>
              <a:gd name="connsiteY1" fmla="*/ 0 h 2172406"/>
              <a:gd name="connsiteX2" fmla="*/ 2164251 w 2164251"/>
              <a:gd name="connsiteY2" fmla="*/ 2163482 h 2172406"/>
              <a:gd name="connsiteX3" fmla="*/ 0 w 2164251"/>
              <a:gd name="connsiteY3" fmla="*/ 2172406 h 2172406"/>
              <a:gd name="connsiteX0" fmla="*/ 0 w 2169848"/>
              <a:gd name="connsiteY0" fmla="*/ 2178035 h 2178035"/>
              <a:gd name="connsiteX1" fmla="*/ 5597 w 2169848"/>
              <a:gd name="connsiteY1" fmla="*/ 0 h 2178035"/>
              <a:gd name="connsiteX2" fmla="*/ 2169848 w 2169848"/>
              <a:gd name="connsiteY2" fmla="*/ 2163482 h 2178035"/>
              <a:gd name="connsiteX3" fmla="*/ 0 w 2169848"/>
              <a:gd name="connsiteY3" fmla="*/ 2178035 h 2178035"/>
              <a:gd name="connsiteX0" fmla="*/ 0 w 2165371"/>
              <a:gd name="connsiteY0" fmla="*/ 2173532 h 2173532"/>
              <a:gd name="connsiteX1" fmla="*/ 1120 w 2165371"/>
              <a:gd name="connsiteY1" fmla="*/ 0 h 2173532"/>
              <a:gd name="connsiteX2" fmla="*/ 2165371 w 2165371"/>
              <a:gd name="connsiteY2" fmla="*/ 2163482 h 2173532"/>
              <a:gd name="connsiteX3" fmla="*/ 0 w 2165371"/>
              <a:gd name="connsiteY3" fmla="*/ 2173532 h 2173532"/>
              <a:gd name="connsiteX0" fmla="*/ 2623 w 2164617"/>
              <a:gd name="connsiteY0" fmla="*/ 2176889 h 2176889"/>
              <a:gd name="connsiteX1" fmla="*/ 366 w 2164617"/>
              <a:gd name="connsiteY1" fmla="*/ 0 h 2176889"/>
              <a:gd name="connsiteX2" fmla="*/ 2164617 w 2164617"/>
              <a:gd name="connsiteY2" fmla="*/ 2163482 h 2176889"/>
              <a:gd name="connsiteX3" fmla="*/ 2623 w 2164617"/>
              <a:gd name="connsiteY3" fmla="*/ 2176889 h 2176889"/>
              <a:gd name="connsiteX0" fmla="*/ 14741 w 2176735"/>
              <a:gd name="connsiteY0" fmla="*/ 2177975 h 2177975"/>
              <a:gd name="connsiteX1" fmla="*/ 133 w 2176735"/>
              <a:gd name="connsiteY1" fmla="*/ 0 h 2177975"/>
              <a:gd name="connsiteX2" fmla="*/ 2176735 w 2176735"/>
              <a:gd name="connsiteY2" fmla="*/ 2164568 h 2177975"/>
              <a:gd name="connsiteX3" fmla="*/ 14741 w 2176735"/>
              <a:gd name="connsiteY3" fmla="*/ 2177975 h 2177975"/>
              <a:gd name="connsiteX0" fmla="*/ 12520 w 2176752"/>
              <a:gd name="connsiteY0" fmla="*/ 2180226 h 2180226"/>
              <a:gd name="connsiteX1" fmla="*/ 150 w 2176752"/>
              <a:gd name="connsiteY1" fmla="*/ 0 h 2180226"/>
              <a:gd name="connsiteX2" fmla="*/ 2176752 w 2176752"/>
              <a:gd name="connsiteY2" fmla="*/ 2164568 h 2180226"/>
              <a:gd name="connsiteX3" fmla="*/ 12520 w 2176752"/>
              <a:gd name="connsiteY3" fmla="*/ 2180226 h 21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752" h="2180226">
                <a:moveTo>
                  <a:pt x="12520" y="2180226"/>
                </a:moveTo>
                <a:cubicBezTo>
                  <a:pt x="14386" y="1454214"/>
                  <a:pt x="-1716" y="726012"/>
                  <a:pt x="150" y="0"/>
                </a:cubicBezTo>
                <a:lnTo>
                  <a:pt x="2176752" y="2164568"/>
                </a:lnTo>
                <a:lnTo>
                  <a:pt x="12520" y="2180226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sp>
        <p:nvSpPr>
          <p:cNvPr id="30" name="Pravoúhlý trojúhelník 29">
            <a:extLst>
              <a:ext uri="{FF2B5EF4-FFF2-40B4-BE49-F238E27FC236}">
                <a16:creationId xmlns:a16="http://schemas.microsoft.com/office/drawing/2014/main" id="{0D3B97AA-AF88-4AFF-A08C-8F4494F15F57}"/>
              </a:ext>
            </a:extLst>
          </p:cNvPr>
          <p:cNvSpPr/>
          <p:nvPr userDrawn="1"/>
        </p:nvSpPr>
        <p:spPr>
          <a:xfrm rot="8100000" flipH="1">
            <a:off x="11644852" y="2684136"/>
            <a:ext cx="1095081" cy="1096090"/>
          </a:xfrm>
          <a:custGeom>
            <a:avLst/>
            <a:gdLst>
              <a:gd name="connsiteX0" fmla="*/ 0 w 2184548"/>
              <a:gd name="connsiteY0" fmla="*/ 2175343 h 2175343"/>
              <a:gd name="connsiteX1" fmla="*/ 0 w 2184548"/>
              <a:gd name="connsiteY1" fmla="*/ 0 h 2175343"/>
              <a:gd name="connsiteX2" fmla="*/ 2184548 w 2184548"/>
              <a:gd name="connsiteY2" fmla="*/ 2175343 h 2175343"/>
              <a:gd name="connsiteX3" fmla="*/ 0 w 2184548"/>
              <a:gd name="connsiteY3" fmla="*/ 2175343 h 2175343"/>
              <a:gd name="connsiteX0" fmla="*/ 1 w 2184549"/>
              <a:gd name="connsiteY0" fmla="*/ 2173097 h 2173097"/>
              <a:gd name="connsiteX1" fmla="*/ 0 w 2184549"/>
              <a:gd name="connsiteY1" fmla="*/ 0 h 2173097"/>
              <a:gd name="connsiteX2" fmla="*/ 2184549 w 2184549"/>
              <a:gd name="connsiteY2" fmla="*/ 2173097 h 2173097"/>
              <a:gd name="connsiteX3" fmla="*/ 1 w 2184549"/>
              <a:gd name="connsiteY3" fmla="*/ 2173097 h 2173097"/>
              <a:gd name="connsiteX0" fmla="*/ 1 w 2183427"/>
              <a:gd name="connsiteY0" fmla="*/ 2173097 h 2185446"/>
              <a:gd name="connsiteX1" fmla="*/ 0 w 2183427"/>
              <a:gd name="connsiteY1" fmla="*/ 0 h 2185446"/>
              <a:gd name="connsiteX2" fmla="*/ 2183427 w 2183427"/>
              <a:gd name="connsiteY2" fmla="*/ 2185446 h 2185446"/>
              <a:gd name="connsiteX3" fmla="*/ 1 w 2183427"/>
              <a:gd name="connsiteY3" fmla="*/ 2173097 h 2185446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6736 w 2190162"/>
              <a:gd name="connsiteY0" fmla="*/ 2179831 h 2192180"/>
              <a:gd name="connsiteX1" fmla="*/ 0 w 2190162"/>
              <a:gd name="connsiteY1" fmla="*/ 0 h 2192180"/>
              <a:gd name="connsiteX2" fmla="*/ 2190162 w 2190162"/>
              <a:gd name="connsiteY2" fmla="*/ 2192180 h 2192180"/>
              <a:gd name="connsiteX3" fmla="*/ 6736 w 2190162"/>
              <a:gd name="connsiteY3" fmla="*/ 2179831 h 21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162" h="2192180">
                <a:moveTo>
                  <a:pt x="6736" y="2179831"/>
                </a:moveTo>
                <a:cubicBezTo>
                  <a:pt x="6736" y="1455465"/>
                  <a:pt x="0" y="724366"/>
                  <a:pt x="0" y="0"/>
                </a:cubicBezTo>
                <a:lnTo>
                  <a:pt x="2190162" y="2192180"/>
                </a:lnTo>
                <a:lnTo>
                  <a:pt x="6736" y="2179831"/>
                </a:lnTo>
                <a:close/>
              </a:path>
            </a:pathLst>
          </a:custGeom>
          <a:solidFill>
            <a:srgbClr val="0F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51681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4275">
          <p15:clr>
            <a:srgbClr val="FBAE40"/>
          </p15:clr>
        </p15:guide>
        <p15:guide id="4" orient="horz" pos="7427">
          <p15:clr>
            <a:srgbClr val="FBAE40"/>
          </p15:clr>
        </p15:guide>
        <p15:guide id="5" pos="9268">
          <p15:clr>
            <a:srgbClr val="FBAE40"/>
          </p15:clr>
        </p15:guide>
        <p15:guide id="6" orient="horz" pos="4025">
          <p15:clr>
            <a:srgbClr val="FBAE40"/>
          </p15:clr>
        </p15:guide>
        <p15:guide id="7" orient="horz" pos="1893">
          <p15:clr>
            <a:srgbClr val="FBAE40"/>
          </p15:clr>
        </p15:guide>
        <p15:guide id="9" pos="967">
          <p15:clr>
            <a:srgbClr val="FBAE40"/>
          </p15:clr>
        </p15:guide>
        <p15:guide id="10" pos="5208">
          <p15:clr>
            <a:srgbClr val="FBAE40"/>
          </p15:clr>
        </p15:guide>
        <p15:guide id="11" pos="7362">
          <p15:clr>
            <a:srgbClr val="FBAE40"/>
          </p15:clr>
        </p15:guide>
        <p15:guide id="12" orient="horz" pos="2143">
          <p15:clr>
            <a:srgbClr val="FBAE40"/>
          </p15:clr>
        </p15:guide>
        <p15:guide id="13" pos="4437">
          <p15:clr>
            <a:srgbClr val="FBAE40"/>
          </p15:clr>
        </p15:guide>
        <p15:guide id="14" pos="11740">
          <p15:clr>
            <a:srgbClr val="FBAE40"/>
          </p15:clr>
        </p15:guide>
        <p15:guide id="15" orient="horz" pos="7722">
          <p15:clr>
            <a:srgbClr val="FBAE40"/>
          </p15:clr>
        </p15:guide>
        <p15:guide id="16" orient="horz" pos="4071">
          <p15:clr>
            <a:srgbClr val="FBAE40"/>
          </p15:clr>
        </p15:guide>
        <p15:guide id="17" pos="14393">
          <p15:clr>
            <a:srgbClr val="FBAE40"/>
          </p15:clr>
        </p15:guide>
        <p15:guide id="18" orient="horz" pos="5046">
          <p15:clr>
            <a:srgbClr val="FBAE40"/>
          </p15:clr>
        </p15:guide>
        <p15:guide id="19" orient="horz" pos="5998">
          <p15:clr>
            <a:srgbClr val="FBAE40"/>
          </p15:clr>
        </p15:guide>
        <p15:guide id="20" orient="horz" pos="309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C58F-4DE0-4DDE-8DDE-90CBAA1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C77E7-C41F-4A3E-BB11-0A323640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1B475D-D24D-4E51-B4F0-581A1F06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25AF-67BF-4759-B415-E15C51CE09EF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976D03-A82A-46FA-8041-6E260755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C43AA-9379-4F8E-BEDB-62DC5E82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47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7">
          <p15:clr>
            <a:srgbClr val="FBAE40"/>
          </p15:clr>
        </p15:guide>
        <p15:guide id="3" pos="14393">
          <p15:clr>
            <a:srgbClr val="FBAE40"/>
          </p15:clr>
        </p15:guide>
        <p15:guide id="5" orient="horz" pos="1712">
          <p15:clr>
            <a:srgbClr val="FBAE40"/>
          </p15:clr>
        </p15:guide>
        <p15:guide id="6" orient="horz" pos="1893">
          <p15:clr>
            <a:srgbClr val="FBAE40"/>
          </p15:clr>
        </p15:guide>
        <p15:guide id="7" orient="horz" pos="71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557" y="1502569"/>
            <a:ext cx="5148263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82" y="1502569"/>
            <a:ext cx="5148261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F76-08C1-407D-93AD-CB652CEACB90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72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>
          <p15:clr>
            <a:srgbClr val="FBAE40"/>
          </p15:clr>
        </p15:guide>
        <p15:guide id="2" pos="7907">
          <p15:clr>
            <a:srgbClr val="FBAE40"/>
          </p15:clr>
        </p15:guide>
        <p15:guide id="3" pos="14393">
          <p15:clr>
            <a:srgbClr val="FBAE40"/>
          </p15:clr>
        </p15:guide>
        <p15:guide id="4" pos="967">
          <p15:clr>
            <a:srgbClr val="FBAE40"/>
          </p15:clr>
        </p15:guide>
        <p15:guide id="5" orient="horz" pos="601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1893">
          <p15:clr>
            <a:srgbClr val="FBAE40"/>
          </p15:clr>
        </p15:guide>
        <p15:guide id="8" orient="horz" pos="71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dělící lin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557" y="1502569"/>
            <a:ext cx="5148263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82" y="1502569"/>
            <a:ext cx="5148261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86AB-25FD-4DB4-BB1E-BB607AC4800A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á dělící linka">
            <a:extLst>
              <a:ext uri="{FF2B5EF4-FFF2-40B4-BE49-F238E27FC236}">
                <a16:creationId xmlns:a16="http://schemas.microsoft.com/office/drawing/2014/main" id="{54A38830-4724-41EA-AA3C-EACD74E0C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7000" y="1502569"/>
            <a:ext cx="18000" cy="4141800"/>
          </a:xfrm>
          <a:solidFill>
            <a:srgbClr val="DADADA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/>
            </a:lvl1pPr>
            <a:lvl2pPr>
              <a:lnSpc>
                <a:spcPct val="100000"/>
              </a:lnSpc>
              <a:spcBef>
                <a:spcPts val="0"/>
              </a:spcBef>
              <a:defRPr sz="100"/>
            </a:lvl2pPr>
            <a:lvl3pPr>
              <a:lnSpc>
                <a:spcPct val="100000"/>
              </a:lnSpc>
              <a:spcBef>
                <a:spcPts val="0"/>
              </a:spcBef>
              <a:defRPr sz="100"/>
            </a:lvl3pPr>
            <a:lvl4pPr>
              <a:lnSpc>
                <a:spcPct val="100000"/>
              </a:lnSpc>
              <a:spcBef>
                <a:spcPts val="0"/>
              </a:spcBef>
              <a:defRPr sz="100"/>
            </a:lvl4pPr>
            <a:lvl5pPr>
              <a:lnSpc>
                <a:spcPct val="100000"/>
              </a:lnSpc>
              <a:spcBef>
                <a:spcPts val="0"/>
              </a:spcBef>
              <a:defRPr sz="100"/>
            </a:lvl5pPr>
          </a:lstStyle>
          <a:p>
            <a:pPr lvl="0"/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43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>
          <p15:clr>
            <a:srgbClr val="FBAE40"/>
          </p15:clr>
        </p15:guide>
        <p15:guide id="2" pos="7907">
          <p15:clr>
            <a:srgbClr val="FBAE40"/>
          </p15:clr>
        </p15:guide>
        <p15:guide id="3" pos="14393">
          <p15:clr>
            <a:srgbClr val="FBAE40"/>
          </p15:clr>
        </p15:guide>
        <p15:guide id="4" pos="967">
          <p15:clr>
            <a:srgbClr val="FBAE40"/>
          </p15:clr>
        </p15:guide>
        <p15:guide id="5" orient="horz" pos="601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1893">
          <p15:clr>
            <a:srgbClr val="FBAE40"/>
          </p15:clr>
        </p15:guide>
        <p15:guide id="8" orient="horz" pos="71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6975" y="0"/>
            <a:ext cx="2115026" cy="39996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6963" y="-95"/>
            <a:ext cx="7806274" cy="6856507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5188" y="4113213"/>
            <a:ext cx="7921625" cy="15303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477045"/>
            <a:ext cx="7921625" cy="356790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400"/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4388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9781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1461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4442400"/>
            <a:ext cx="1219199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5835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4482000"/>
            <a:ext cx="1219199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3844800"/>
            <a:ext cx="1219199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2905200"/>
            <a:ext cx="1219199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2143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841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692">
          <p15:clr>
            <a:srgbClr val="FBAE40"/>
          </p15:clr>
        </p15:guide>
        <p15:guide id="10" pos="2690">
          <p15:clr>
            <a:srgbClr val="FBAE40"/>
          </p15:clr>
        </p15:guide>
        <p15:guide id="11" orient="horz" pos="601">
          <p15:clr>
            <a:srgbClr val="FBAE40"/>
          </p15:clr>
        </p15:guide>
        <p15:guide id="12" orient="horz" pos="5091">
          <p15:clr>
            <a:srgbClr val="FBAE40"/>
          </p15:clr>
        </p15:guide>
        <p15:guide id="13" orient="horz" pos="5182">
          <p15:clr>
            <a:srgbClr val="FBAE40"/>
          </p15:clr>
        </p15:guide>
        <p15:guide id="14" orient="horz" pos="7110">
          <p15:clr>
            <a:srgbClr val="FBAE40"/>
          </p15:clr>
        </p15:guide>
        <p15:guide id="15" pos="5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678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5441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0213" y="1556544"/>
            <a:ext cx="4644232" cy="388858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7557" y="1502569"/>
            <a:ext cx="5652294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9045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>
          <p15:clr>
            <a:srgbClr val="FBAE40"/>
          </p15:clr>
        </p15:guide>
        <p15:guide id="2" orient="horz" pos="6860">
          <p15:clr>
            <a:srgbClr val="FBAE40"/>
          </p15:clr>
        </p15:guide>
        <p15:guide id="3" orient="horz" pos="7110">
          <p15:clr>
            <a:srgbClr val="FBAE40"/>
          </p15:clr>
        </p15:guide>
        <p15:guide id="4" orient="horz" pos="1961">
          <p15:clr>
            <a:srgbClr val="FBAE40"/>
          </p15:clr>
        </p15:guide>
        <p15:guide id="5" orient="horz" pos="1893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601">
          <p15:clr>
            <a:srgbClr val="FBAE40"/>
          </p15:clr>
        </p15:guide>
        <p15:guide id="8" pos="8088">
          <p15:clr>
            <a:srgbClr val="FBAE40"/>
          </p15:clr>
        </p15:guide>
        <p15:guide id="9" pos="967">
          <p15:clr>
            <a:srgbClr val="FBAE40"/>
          </p15:clr>
        </p15:guide>
        <p15:guide id="10" pos="143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3731-69E0-41A9-BE6E-BF4881C18378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7556" y="1556544"/>
            <a:ext cx="5148263" cy="37084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557" y="5426869"/>
            <a:ext cx="5148263" cy="21669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00" i="1"/>
            </a:lvl1pPr>
            <a:lvl2pPr>
              <a:spcBef>
                <a:spcPts val="0"/>
              </a:spcBef>
              <a:defRPr sz="1000" i="1"/>
            </a:lvl2pPr>
            <a:lvl3pPr>
              <a:spcBef>
                <a:spcPts val="0"/>
              </a:spcBef>
              <a:defRPr sz="1000" i="1"/>
            </a:lvl3pPr>
            <a:lvl4pPr>
              <a:spcBef>
                <a:spcPts val="0"/>
              </a:spcBef>
              <a:defRPr sz="1000" i="1"/>
            </a:lvl4pPr>
            <a:lvl5pPr>
              <a:spcBef>
                <a:spcPts val="0"/>
              </a:spcBef>
              <a:defRPr sz="1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zleva X 40,48 cm (6,6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7286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5547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91A441-7CE7-4DEA-ACB8-1CDF992CA3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4244" y="1502569"/>
            <a:ext cx="4140200" cy="3762375"/>
          </a:xfrm>
        </p:spPr>
        <p:txBody>
          <a:bodyPr anchor="ctr" anchorCtr="0">
            <a:norm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6048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77">
          <p15:clr>
            <a:srgbClr val="FBAE40"/>
          </p15:clr>
        </p15:guide>
        <p15:guide id="2" orient="horz" pos="6633">
          <p15:clr>
            <a:srgbClr val="FBAE40"/>
          </p15:clr>
        </p15:guide>
        <p15:guide id="3" orient="horz" pos="7110">
          <p15:clr>
            <a:srgbClr val="FBAE40"/>
          </p15:clr>
        </p15:guide>
        <p15:guide id="4" orient="horz" pos="1961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601">
          <p15:clr>
            <a:srgbClr val="FBAE40"/>
          </p15:clr>
        </p15:guide>
        <p15:guide id="9" pos="967">
          <p15:clr>
            <a:srgbClr val="FBAE40"/>
          </p15:clr>
        </p15:guide>
        <p15:guide id="10" pos="14393">
          <p15:clr>
            <a:srgbClr val="FBAE40"/>
          </p15:clr>
        </p15:guide>
        <p15:guide id="11" pos="7453">
          <p15:clr>
            <a:srgbClr val="FBAE40"/>
          </p15:clr>
        </p15:guide>
        <p15:guide id="12" orient="horz" pos="6837">
          <p15:clr>
            <a:srgbClr val="FBAE40"/>
          </p15:clr>
        </p15:guide>
        <p15:guide id="13" orient="horz" pos="18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F1C-3117-4BFC-85D8-EC5C69096D67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182" y="1556544"/>
            <a:ext cx="5148263" cy="37084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7556" y="1556544"/>
            <a:ext cx="5148263" cy="37084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557" y="5426869"/>
            <a:ext cx="5148263" cy="21669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00" i="1"/>
            </a:lvl1pPr>
            <a:lvl2pPr>
              <a:spcBef>
                <a:spcPts val="0"/>
              </a:spcBef>
              <a:defRPr sz="1000" i="1"/>
            </a:lvl2pPr>
            <a:lvl3pPr>
              <a:spcBef>
                <a:spcPts val="0"/>
              </a:spcBef>
              <a:defRPr sz="1000" i="1"/>
            </a:lvl3pPr>
            <a:lvl4pPr>
              <a:spcBef>
                <a:spcPts val="0"/>
              </a:spcBef>
              <a:defRPr sz="1000" i="1"/>
            </a:lvl4pPr>
            <a:lvl5pPr>
              <a:spcBef>
                <a:spcPts val="0"/>
              </a:spcBef>
              <a:defRPr sz="1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6285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5547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182" y="5427000"/>
            <a:ext cx="5148263" cy="21669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00" i="1"/>
            </a:lvl1pPr>
            <a:lvl2pPr>
              <a:spcBef>
                <a:spcPts val="0"/>
              </a:spcBef>
              <a:defRPr sz="1000" i="1"/>
            </a:lvl2pPr>
            <a:lvl3pPr>
              <a:spcBef>
                <a:spcPts val="0"/>
              </a:spcBef>
              <a:defRPr sz="1000" i="1"/>
            </a:lvl3pPr>
            <a:lvl4pPr>
              <a:spcBef>
                <a:spcPts val="0"/>
              </a:spcBef>
              <a:defRPr sz="1000" i="1"/>
            </a:lvl4pPr>
            <a:lvl5pPr>
              <a:spcBef>
                <a:spcPts val="0"/>
              </a:spcBef>
              <a:defRPr sz="1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</p:spTree>
    <p:extLst>
      <p:ext uri="{BB962C8B-B14F-4D97-AF65-F5344CB8AC3E}">
        <p14:creationId xmlns:p14="http://schemas.microsoft.com/office/powerpoint/2010/main" val="2751601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907">
          <p15:clr>
            <a:srgbClr val="FBAE40"/>
          </p15:clr>
        </p15:guide>
        <p15:guide id="2" orient="horz" pos="6633">
          <p15:clr>
            <a:srgbClr val="FBAE40"/>
          </p15:clr>
        </p15:guide>
        <p15:guide id="3" orient="horz" pos="7110">
          <p15:clr>
            <a:srgbClr val="FBAE40"/>
          </p15:clr>
        </p15:guide>
        <p15:guide id="4" orient="horz" pos="1961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601">
          <p15:clr>
            <a:srgbClr val="FBAE40"/>
          </p15:clr>
        </p15:guide>
        <p15:guide id="9" pos="967">
          <p15:clr>
            <a:srgbClr val="FBAE40"/>
          </p15:clr>
        </p15:guide>
        <p15:guide id="10" pos="14393">
          <p15:clr>
            <a:srgbClr val="FBAE40"/>
          </p15:clr>
        </p15:guide>
        <p15:guide id="11" pos="7453">
          <p15:clr>
            <a:srgbClr val="FBAE40"/>
          </p15:clr>
        </p15:guide>
        <p15:guide id="12" orient="horz" pos="683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88C-76FC-4722-8F0B-E597896D6A43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6285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5547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557" y="5427000"/>
            <a:ext cx="10656888" cy="216694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i="0"/>
            </a:lvl1pPr>
            <a:lvl2pPr>
              <a:spcBef>
                <a:spcPts val="0"/>
              </a:spcBef>
              <a:defRPr sz="1000" i="1"/>
            </a:lvl2pPr>
            <a:lvl3pPr>
              <a:spcBef>
                <a:spcPts val="0"/>
              </a:spcBef>
              <a:defRPr sz="1000" i="1"/>
            </a:lvl3pPr>
            <a:lvl4pPr>
              <a:spcBef>
                <a:spcPts val="0"/>
              </a:spcBef>
              <a:defRPr sz="1000" i="1"/>
            </a:lvl4pPr>
            <a:lvl5pPr>
              <a:spcBef>
                <a:spcPts val="0"/>
              </a:spcBef>
              <a:defRPr sz="1000" i="1"/>
            </a:lvl5pPr>
          </a:lstStyle>
          <a:p>
            <a:pPr lvl="0"/>
            <a:r>
              <a:rPr lang="cs-CZ"/>
              <a:t>Zdroj:</a:t>
            </a:r>
          </a:p>
        </p:txBody>
      </p:sp>
      <p:sp>
        <p:nvSpPr>
          <p:cNvPr id="4" name="Zástupný symbol pro tabulku 3">
            <a:extLst>
              <a:ext uri="{FF2B5EF4-FFF2-40B4-BE49-F238E27FC236}">
                <a16:creationId xmlns:a16="http://schemas.microsoft.com/office/drawing/2014/main" id="{05CDDF5F-8473-4FED-A4E2-EBFA4E5A4F9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767557" y="1970882"/>
            <a:ext cx="10656888" cy="3312319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3319046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656">
          <p15:clr>
            <a:srgbClr val="FBAE40"/>
          </p15:clr>
        </p15:guide>
        <p15:guide id="3" orient="horz" pos="7110">
          <p15:clr>
            <a:srgbClr val="FBAE40"/>
          </p15:clr>
        </p15:guide>
        <p15:guide id="5" orient="horz" pos="1893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601">
          <p15:clr>
            <a:srgbClr val="FBAE40"/>
          </p15:clr>
        </p15:guide>
        <p15:guide id="9" pos="967">
          <p15:clr>
            <a:srgbClr val="FBAE40"/>
          </p15:clr>
        </p15:guide>
        <p15:guide id="10" pos="14393">
          <p15:clr>
            <a:srgbClr val="FBAE40"/>
          </p15:clr>
        </p15:guide>
        <p15:guide id="12" orient="horz" pos="6837">
          <p15:clr>
            <a:srgbClr val="FBAE40"/>
          </p15:clr>
        </p15:guide>
        <p15:guide id="13" orient="horz" pos="248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977-BA86-4F46-95B3-B84EADEFE549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557" y="2456657"/>
            <a:ext cx="10656887" cy="3186906"/>
          </a:xfrm>
        </p:spPr>
        <p:txBody>
          <a:bodyPr numCol="2" spcCol="360000">
            <a:norm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57" y="477044"/>
            <a:ext cx="10656888" cy="1673614"/>
          </a:xfrm>
        </p:spPr>
        <p:txBody>
          <a:bodyPr anchor="b" anchorCtr="0"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úč. Y 14,53 cm" hidden="1">
            <a:extLst>
              <a:ext uri="{FF2B5EF4-FFF2-40B4-BE49-F238E27FC236}">
                <a16:creationId xmlns:a16="http://schemas.microsoft.com/office/drawing/2014/main" id="{16C748D3-B113-43ED-9C38-2D229E3A5123}"/>
              </a:ext>
            </a:extLst>
          </p:cNvPr>
          <p:cNvCxnSpPr/>
          <p:nvPr userDrawn="1"/>
        </p:nvCxnSpPr>
        <p:spPr>
          <a:xfrm>
            <a:off x="0" y="2615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úč. Y 11,43 cm" hidden="1">
            <a:extLst>
              <a:ext uri="{FF2B5EF4-FFF2-40B4-BE49-F238E27FC236}">
                <a16:creationId xmlns:a16="http://schemas.microsoft.com/office/drawing/2014/main" id="{3DC027B8-7F60-45C4-AB58-CD44FDDD2B85}"/>
              </a:ext>
            </a:extLst>
          </p:cNvPr>
          <p:cNvCxnSpPr/>
          <p:nvPr userDrawn="1"/>
        </p:nvCxnSpPr>
        <p:spPr>
          <a:xfrm>
            <a:off x="0" y="2057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5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>
          <p15:clr>
            <a:srgbClr val="FBAE40"/>
          </p15:clr>
        </p15:guide>
        <p15:guide id="2" pos="7907">
          <p15:clr>
            <a:srgbClr val="FBAE40"/>
          </p15:clr>
        </p15:guide>
        <p15:guide id="3" pos="14393">
          <p15:clr>
            <a:srgbClr val="FBAE40"/>
          </p15:clr>
        </p15:guide>
        <p15:guide id="4" pos="967">
          <p15:clr>
            <a:srgbClr val="FBAE40"/>
          </p15:clr>
        </p15:guide>
        <p15:guide id="5" orient="horz" pos="601">
          <p15:clr>
            <a:srgbClr val="FBAE40"/>
          </p15:clr>
        </p15:guide>
        <p15:guide id="7" orient="horz" pos="2710">
          <p15:clr>
            <a:srgbClr val="FBAE40"/>
          </p15:clr>
        </p15:guide>
        <p15:guide id="8" orient="horz" pos="7110">
          <p15:clr>
            <a:srgbClr val="FBAE40"/>
          </p15:clr>
        </p15:guide>
        <p15:guide id="9" orient="horz" pos="30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678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5441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7557" y="1502569"/>
            <a:ext cx="5652294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17">
            <a:extLst>
              <a:ext uri="{FF2B5EF4-FFF2-40B4-BE49-F238E27FC236}">
                <a16:creationId xmlns:a16="http://schemas.microsoft.com/office/drawing/2014/main" id="{C93524D7-237B-43C7-96D7-AC4B4E57D0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0213" y="1520429"/>
            <a:ext cx="4644232" cy="41409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83029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>
          <p15:clr>
            <a:srgbClr val="FBAE40"/>
          </p15:clr>
        </p15:guide>
        <p15:guide id="3" orient="horz" pos="7110">
          <p15:clr>
            <a:srgbClr val="FBAE40"/>
          </p15:clr>
        </p15:guide>
        <p15:guide id="5" orient="horz" pos="1893">
          <p15:clr>
            <a:srgbClr val="FBAE40"/>
          </p15:clr>
        </p15:guide>
        <p15:guide id="6" orient="horz" pos="1712">
          <p15:clr>
            <a:srgbClr val="FBAE40"/>
          </p15:clr>
        </p15:guide>
        <p15:guide id="7" orient="horz" pos="601">
          <p15:clr>
            <a:srgbClr val="FBAE40"/>
          </p15:clr>
        </p15:guide>
        <p15:guide id="8" pos="8088">
          <p15:clr>
            <a:srgbClr val="FBAE40"/>
          </p15:clr>
        </p15:guide>
        <p15:guide id="9" pos="967">
          <p15:clr>
            <a:srgbClr val="FBAE40"/>
          </p15:clr>
        </p15:guide>
        <p15:guide id="10" pos="1439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063B7C-246B-44C9-BD44-A5B32CD13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350" y="1502569"/>
            <a:ext cx="5147470" cy="64849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A47DAF-5B23-479C-9A90-25CAA0EA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56" y="2348707"/>
            <a:ext cx="5147470" cy="329485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B2E890-B432-4857-81F5-5CCD8AC04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182" y="1502569"/>
            <a:ext cx="5147469" cy="648494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cs-CZ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C9F032-4ECC-4AAB-8675-9F302173E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181" y="2348707"/>
            <a:ext cx="5148263" cy="329485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28C4A1-F403-4EAC-8EED-FBFE80BB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3D09-8DF3-49C0-BDB1-54361381DEF0}" type="datetime1">
              <a:rPr lang="cs-CZ" smtClean="0"/>
              <a:t>17.09.2024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00393A-E9EA-42A0-9D70-D9B4F497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3D40C4-5731-4696-B1ED-1F11182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99E1DFC-A754-43C0-A7D8-03C10C5B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3888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53">
          <p15:clr>
            <a:srgbClr val="FBAE40"/>
          </p15:clr>
        </p15:guide>
        <p15:guide id="3" pos="7907">
          <p15:clr>
            <a:srgbClr val="FBAE40"/>
          </p15:clr>
        </p15:guide>
        <p15:guide id="4" orient="horz" pos="601">
          <p15:clr>
            <a:srgbClr val="FBAE40"/>
          </p15:clr>
        </p15:guide>
        <p15:guide id="5" orient="horz" pos="1712">
          <p15:clr>
            <a:srgbClr val="FBAE40"/>
          </p15:clr>
        </p15:guide>
        <p15:guide id="6" orient="horz" pos="1893">
          <p15:clr>
            <a:srgbClr val="FBAE40"/>
          </p15:clr>
        </p15:guide>
        <p15:guide id="7" orient="horz" pos="7110">
          <p15:clr>
            <a:srgbClr val="FBAE40"/>
          </p15:clr>
        </p15:guide>
        <p15:guide id="8" orient="horz" pos="2710">
          <p15:clr>
            <a:srgbClr val="FBAE40"/>
          </p15:clr>
        </p15:guide>
        <p15:guide id="9" pos="14393">
          <p15:clr>
            <a:srgbClr val="FBAE40"/>
          </p15:clr>
        </p15:guide>
        <p15:guide id="10" orient="horz" pos="2959">
          <p15:clr>
            <a:srgbClr val="FBAE40"/>
          </p15:clr>
        </p15:guide>
        <p15:guide id="11" pos="9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B520F-AF9A-431C-87AD-C3B3F44B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68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967">
          <p15:clr>
            <a:srgbClr val="FBAE40"/>
          </p15:clr>
        </p15:guide>
        <p15:guide id="3" pos="14393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1712">
          <p15:clr>
            <a:srgbClr val="FBAE40"/>
          </p15:clr>
        </p15:guide>
        <p15:guide id="6" orient="horz" pos="601">
          <p15:clr>
            <a:srgbClr val="FBAE40"/>
          </p15:clr>
        </p15:guide>
        <p15:guide id="7" orient="horz" pos="1893">
          <p15:clr>
            <a:srgbClr val="FBAE40"/>
          </p15:clr>
        </p15:guide>
        <p15:guide id="8" orient="horz" pos="1961">
          <p15:clr>
            <a:srgbClr val="FBAE40"/>
          </p15:clr>
        </p15:guide>
        <p15:guide id="9" orient="horz" pos="71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86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967">
          <p15:clr>
            <a:srgbClr val="FBAE40"/>
          </p15:clr>
        </p15:guide>
        <p15:guide id="3" pos="14393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1712">
          <p15:clr>
            <a:srgbClr val="FBAE40"/>
          </p15:clr>
        </p15:guide>
        <p15:guide id="6" orient="horz" pos="601">
          <p15:clr>
            <a:srgbClr val="FBAE40"/>
          </p15:clr>
        </p15:guide>
        <p15:guide id="7" orient="horz" pos="1893">
          <p15:clr>
            <a:srgbClr val="FBAE40"/>
          </p15:clr>
        </p15:guide>
        <p15:guide id="8" orient="horz" pos="1961">
          <p15:clr>
            <a:srgbClr val="FBAE40"/>
          </p15:clr>
        </p15:guide>
        <p15:guide id="9" orient="horz" pos="7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noProof="0"/>
          </a:p>
        </p:txBody>
      </p:sp>
      <p:pic>
        <p:nvPicPr>
          <p:cNvPr id="5" name="Závěrečná grafika rgb SVG">
            <a:extLst>
              <a:ext uri="{FF2B5EF4-FFF2-40B4-BE49-F238E27FC236}">
                <a16:creationId xmlns:a16="http://schemas.microsoft.com/office/drawing/2014/main" id="{C2AB9437-95AA-48C3-96DA-694675DB9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" b="34597"/>
          <a:stretch/>
        </p:blipFill>
        <p:spPr>
          <a:xfrm>
            <a:off x="6757229" y="0"/>
            <a:ext cx="5434771" cy="6858001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767557" y="6129338"/>
            <a:ext cx="3509962" cy="342000"/>
          </a:xfrm>
          <a:prstGeom prst="rect">
            <a:avLst/>
          </a:prstGeom>
          <a:noFill/>
        </p:spPr>
        <p:txBody>
          <a:bodyPr wrap="square" lIns="0" tIns="0" rIns="0" bIns="90000" rtlCol="0" anchor="ctr" anchorCtr="0">
            <a:noAutofit/>
          </a:bodyPr>
          <a:lstStyle/>
          <a:p>
            <a:r>
              <a:rPr lang="cs-CZ" sz="900" b="1" noProof="0">
                <a:solidFill>
                  <a:schemeClr val="bg2"/>
                </a:solidFill>
              </a:rPr>
              <a:t>www.czechinvest.org</a:t>
            </a:r>
          </a:p>
        </p:txBody>
      </p:sp>
      <p:sp>
        <p:nvSpPr>
          <p:cNvPr id="25" name="Obdélník aktivní www">
            <a:hlinkClick r:id="rId4"/>
            <a:extLst>
              <a:ext uri="{FF2B5EF4-FFF2-40B4-BE49-F238E27FC236}">
                <a16:creationId xmlns:a16="http://schemas.microsoft.com/office/drawing/2014/main" id="{CA7E9777-CD9A-49E4-AB2D-BDBEA3971FA8}"/>
              </a:ext>
            </a:extLst>
          </p:cNvPr>
          <p:cNvSpPr/>
          <p:nvPr userDrawn="1"/>
        </p:nvSpPr>
        <p:spPr>
          <a:xfrm>
            <a:off x="766800" y="6129337"/>
            <a:ext cx="2799234" cy="306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557" y="512762"/>
            <a:ext cx="2404241" cy="63023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7556" y="3843338"/>
            <a:ext cx="6588919" cy="26987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7556" y="1502570"/>
            <a:ext cx="6588919" cy="1926431"/>
          </a:xfrm>
        </p:spPr>
        <p:txBody>
          <a:bodyPr tIns="972000" anchor="ctr" anchorCtr="0">
            <a:noAutofit/>
          </a:bodyPr>
          <a:lstStyle>
            <a:lvl1pPr algn="l">
              <a:lnSpc>
                <a:spcPct val="95000"/>
              </a:lnSpc>
              <a:defRPr sz="3600"/>
            </a:lvl1pPr>
          </a:lstStyle>
          <a:p>
            <a:r>
              <a:rPr lang="cs-CZ" noProof="0"/>
              <a:t>Děkuji za pozornost!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6350400"/>
            <a:ext cx="1214227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dresa zleva (-6,6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4905376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á funkce">
            <a:extLst>
              <a:ext uri="{FF2B5EF4-FFF2-40B4-BE49-F238E27FC236}">
                <a16:creationId xmlns:a16="http://schemas.microsoft.com/office/drawing/2014/main" id="{1D4BD8EC-B207-4C14-971B-E7BA5042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556" y="4153089"/>
            <a:ext cx="6588919" cy="19428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cs-CZ"/>
              <a:t>Funkce</a:t>
            </a:r>
          </a:p>
        </p:txBody>
      </p:sp>
      <p:sp>
        <p:nvSpPr>
          <p:cNvPr id="22" name="Zástupný telefon a email">
            <a:extLst>
              <a:ext uri="{FF2B5EF4-FFF2-40B4-BE49-F238E27FC236}">
                <a16:creationId xmlns:a16="http://schemas.microsoft.com/office/drawing/2014/main" id="{6F0AAA33-B514-4B33-83B0-DE83FE407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556" y="4527550"/>
            <a:ext cx="6588919" cy="111601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spcBef>
                <a:spcPts val="0"/>
              </a:spcBef>
              <a:defRPr sz="1200"/>
            </a:lvl5pPr>
          </a:lstStyle>
          <a:p>
            <a:pPr lvl="0"/>
            <a:r>
              <a:rPr lang="cs-CZ"/>
              <a:t>+420 000 000 000</a:t>
            </a:r>
            <a:br>
              <a:rPr lang="cs-CZ"/>
            </a:br>
            <a:r>
              <a:rPr lang="cs-CZ"/>
              <a:t>jmeno.prijmeni@czechinvest.org</a:t>
            </a:r>
          </a:p>
        </p:txBody>
      </p:sp>
      <p:sp>
        <p:nvSpPr>
          <p:cNvPr id="23" name="Adresa">
            <a:extLst>
              <a:ext uri="{FF2B5EF4-FFF2-40B4-BE49-F238E27FC236}">
                <a16:creationId xmlns:a16="http://schemas.microsoft.com/office/drawing/2014/main" id="{EEF52FB9-901E-451C-B0B6-C6175D39F2B5}"/>
              </a:ext>
            </a:extLst>
          </p:cNvPr>
          <p:cNvSpPr txBox="1"/>
          <p:nvPr userDrawn="1"/>
        </p:nvSpPr>
        <p:spPr>
          <a:xfrm>
            <a:off x="4907757" y="6070256"/>
            <a:ext cx="3509962" cy="342000"/>
          </a:xfrm>
          <a:prstGeom prst="rect">
            <a:avLst/>
          </a:prstGeom>
          <a:noFill/>
        </p:spPr>
        <p:txBody>
          <a:bodyPr wrap="square" lIns="0" tIns="0" rIns="0" bIns="54000" rtlCol="0" anchor="t" anchorCtr="0">
            <a:noAutofit/>
          </a:bodyPr>
          <a:lstStyle/>
          <a:p>
            <a:r>
              <a:rPr lang="cs-CZ" sz="1000" b="0" noProof="0">
                <a:solidFill>
                  <a:schemeClr val="bg2"/>
                </a:solidFill>
              </a:rPr>
              <a:t>Agentura pro podporu podnikání a investic</a:t>
            </a:r>
          </a:p>
          <a:p>
            <a:r>
              <a:rPr lang="cs-CZ" sz="1000" b="0" noProof="0">
                <a:solidFill>
                  <a:schemeClr val="bg2"/>
                </a:solidFill>
              </a:rPr>
              <a:t>Štěpánská 15, 120 00 Praha 2, 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44314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 orient="horz" pos="7110">
          <p15:clr>
            <a:srgbClr val="FBAE40"/>
          </p15:clr>
        </p15:guide>
        <p15:guide id="5" pos="9268">
          <p15:clr>
            <a:srgbClr val="FBAE40"/>
          </p15:clr>
        </p15:guide>
        <p15:guide id="6" orient="horz" pos="4842">
          <p15:clr>
            <a:srgbClr val="FBAE40"/>
          </p15:clr>
        </p15:guide>
        <p15:guide id="7" orient="horz" pos="1893">
          <p15:clr>
            <a:srgbClr val="FBAE40"/>
          </p15:clr>
        </p15:guide>
        <p15:guide id="9" pos="967">
          <p15:clr>
            <a:srgbClr val="FBAE40"/>
          </p15:clr>
        </p15:guide>
        <p15:guide id="10" orient="horz" pos="5182">
          <p15:clr>
            <a:srgbClr val="FBAE40"/>
          </p15:clr>
        </p15:guide>
        <p15:guide id="11" orient="horz" pos="5227">
          <p15:clr>
            <a:srgbClr val="FBAE40"/>
          </p15:clr>
        </p15:guide>
        <p15:guide id="12" orient="horz" pos="5477">
          <p15:clr>
            <a:srgbClr val="FBAE40"/>
          </p15:clr>
        </p15:guide>
        <p15:guide id="13" orient="horz" pos="57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Drive for success rgb SVG">
            <a:extLst>
              <a:ext uri="{FF2B5EF4-FFF2-40B4-BE49-F238E27FC236}">
                <a16:creationId xmlns:a16="http://schemas.microsoft.com/office/drawing/2014/main" id="{779A3B92-F8C6-48CA-92A5-FDEC74162BB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7557" y="5949157"/>
            <a:ext cx="885453" cy="594519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5719F-13AE-41B8-84C2-837C85CE2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6813" y="6435725"/>
            <a:ext cx="1367631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27BEB403-92D0-41AD-8BB4-64B13F344538}" type="datetime1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3192B-0BFA-4F8E-9976-76CA5B19F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5187" y="6129338"/>
            <a:ext cx="7921626" cy="306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369F-3184-4CAA-9B2E-2F696541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6813" y="6129338"/>
            <a:ext cx="1367631" cy="306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/>
              <a:t>3</a:t>
            </a:r>
            <a:fld id="{A23A5941-499E-4948-A421-DD6D61E710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7A2BE-BCE7-47B5-8503-5464180B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7" y="1502570"/>
            <a:ext cx="10656888" cy="41409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5F68BB-0DDB-46B0-9E9B-06AF191D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57" y="477044"/>
            <a:ext cx="10656888" cy="8818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noProof="0"/>
              <a:t>Kliknutím lze upravit styl.</a:t>
            </a:r>
          </a:p>
        </p:txBody>
      </p:sp>
      <p:cxnSp>
        <p:nvCxnSpPr>
          <p:cNvPr id="17" name="Zápatí úč. Y 35,39 cm (-13,7)" hidden="1">
            <a:extLst>
              <a:ext uri="{FF2B5EF4-FFF2-40B4-BE49-F238E27FC236}">
                <a16:creationId xmlns:a16="http://schemas.microsoft.com/office/drawing/2014/main" id="{AAD93220-488F-4318-AA17-35B4CE3DF39D}"/>
              </a:ext>
            </a:extLst>
          </p:cNvPr>
          <p:cNvCxnSpPr/>
          <p:nvPr userDrawn="1"/>
        </p:nvCxnSpPr>
        <p:spPr>
          <a:xfrm>
            <a:off x="0" y="6370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Zápatí zleva X 11,91 cm (-22,0)" hidden="1">
            <a:extLst>
              <a:ext uri="{FF2B5EF4-FFF2-40B4-BE49-F238E27FC236}">
                <a16:creationId xmlns:a16="http://schemas.microsoft.com/office/drawing/2014/main" id="{793570D6-8D4D-4445-B1FC-1A08CB8FE860}"/>
              </a:ext>
            </a:extLst>
          </p:cNvPr>
          <p:cNvCxnSpPr/>
          <p:nvPr userDrawn="1"/>
        </p:nvCxnSpPr>
        <p:spPr>
          <a:xfrm>
            <a:off x="2143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2. odrážka úč. Y 13,02 cm" hidden="1">
            <a:extLst>
              <a:ext uri="{FF2B5EF4-FFF2-40B4-BE49-F238E27FC236}">
                <a16:creationId xmlns:a16="http://schemas.microsoft.com/office/drawing/2014/main" id="{A8CB8F01-BDA0-4E37-95CF-1474B2B8E547}"/>
              </a:ext>
            </a:extLst>
          </p:cNvPr>
          <p:cNvCxnSpPr/>
          <p:nvPr userDrawn="1"/>
        </p:nvCxnSpPr>
        <p:spPr>
          <a:xfrm>
            <a:off x="0" y="2343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2. ř. úč. Y 11,32 cm" hidden="1">
            <a:extLst>
              <a:ext uri="{FF2B5EF4-FFF2-40B4-BE49-F238E27FC236}">
                <a16:creationId xmlns:a16="http://schemas.microsoft.com/office/drawing/2014/main" id="{FC585499-3427-45C8-B127-472590D16665}"/>
              </a:ext>
            </a:extLst>
          </p:cNvPr>
          <p:cNvCxnSpPr/>
          <p:nvPr userDrawn="1"/>
        </p:nvCxnSpPr>
        <p:spPr>
          <a:xfrm>
            <a:off x="0" y="2037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dražený text X 6,7 cm (-27,2)" hidden="1">
            <a:extLst>
              <a:ext uri="{FF2B5EF4-FFF2-40B4-BE49-F238E27FC236}">
                <a16:creationId xmlns:a16="http://schemas.microsoft.com/office/drawing/2014/main" id="{53FC80C6-74B9-4C6F-8CC9-F6DE536574CB}"/>
              </a:ext>
            </a:extLst>
          </p:cNvPr>
          <p:cNvCxnSpPr/>
          <p:nvPr userDrawn="1"/>
        </p:nvCxnSpPr>
        <p:spPr>
          <a:xfrm>
            <a:off x="120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ext 1. ř. úč. Y 9,63 cm" hidden="1">
            <a:extLst>
              <a:ext uri="{FF2B5EF4-FFF2-40B4-BE49-F238E27FC236}">
                <a16:creationId xmlns:a16="http://schemas.microsoft.com/office/drawing/2014/main" id="{75703427-80B0-41DC-9995-D0166ED41BC9}"/>
              </a:ext>
            </a:extLst>
          </p:cNvPr>
          <p:cNvCxnSpPr/>
          <p:nvPr userDrawn="1"/>
        </p:nvCxnSpPr>
        <p:spPr>
          <a:xfrm>
            <a:off x="0" y="1733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shora Y 8,64 cm" hidden="1">
            <a:extLst>
              <a:ext uri="{FF2B5EF4-FFF2-40B4-BE49-F238E27FC236}">
                <a16:creationId xmlns:a16="http://schemas.microsoft.com/office/drawing/2014/main" id="{0ADD1FFE-F6FA-4948-93A0-1D59D10428AE}"/>
              </a:ext>
            </a:extLst>
          </p:cNvPr>
          <p:cNvCxnSpPr/>
          <p:nvPr userDrawn="1"/>
        </p:nvCxnSpPr>
        <p:spPr>
          <a:xfrm>
            <a:off x="0" y="1555200"/>
            <a:ext cx="12192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úč. Y 4,47 cm (-16,4;-11,5))" hidden="1">
            <a:extLst>
              <a:ext uri="{FF2B5EF4-FFF2-40B4-BE49-F238E27FC236}">
                <a16:creationId xmlns:a16="http://schemas.microsoft.com/office/drawing/2014/main" id="{DF5B543E-9EF0-454F-A2A9-37E15F748EEA}"/>
              </a:ext>
            </a:extLst>
          </p:cNvPr>
          <p:cNvCxnSpPr/>
          <p:nvPr userDrawn="1"/>
        </p:nvCxnSpPr>
        <p:spPr>
          <a:xfrm>
            <a:off x="0" y="804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 okraj Y 32,72 cm (-13,7)" hidden="1">
            <a:extLst>
              <a:ext uri="{FF2B5EF4-FFF2-40B4-BE49-F238E27FC236}">
                <a16:creationId xmlns:a16="http://schemas.microsoft.com/office/drawing/2014/main" id="{E7C1B51A-307C-4A99-A3AA-96B31E28A2CC}"/>
              </a:ext>
            </a:extLst>
          </p:cNvPr>
          <p:cNvCxnSpPr/>
          <p:nvPr userDrawn="1"/>
        </p:nvCxnSpPr>
        <p:spPr>
          <a:xfrm>
            <a:off x="0" y="58896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 okraj X 4,23 cm (-29,6)" hidden="1">
            <a:extLst>
              <a:ext uri="{FF2B5EF4-FFF2-40B4-BE49-F238E27FC236}">
                <a16:creationId xmlns:a16="http://schemas.microsoft.com/office/drawing/2014/main" id="{FF22DC9B-195F-44E6-9A88-EEC4D12DBDD2}"/>
              </a:ext>
            </a:extLst>
          </p:cNvPr>
          <p:cNvCxnSpPr/>
          <p:nvPr userDrawn="1"/>
        </p:nvCxnSpPr>
        <p:spPr>
          <a:xfrm>
            <a:off x="761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432000" algn="l" defTabSz="914400" rtl="0" eaLnBrk="1" latinLnBrk="0" hangingPunct="1">
        <a:lnSpc>
          <a:spcPct val="110000"/>
        </a:lnSpc>
        <a:spcBef>
          <a:spcPts val="2400"/>
        </a:spcBef>
        <a:buClr>
          <a:schemeClr val="tx2"/>
        </a:buClr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914400" rtl="0" eaLnBrk="1" latinLnBrk="0" hangingPunct="1">
        <a:lnSpc>
          <a:spcPct val="110000"/>
        </a:lnSpc>
        <a:spcBef>
          <a:spcPts val="2400"/>
        </a:spcBef>
        <a:buClr>
          <a:schemeClr val="tx2"/>
        </a:buClr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432000" algn="l" defTabSz="914400" rtl="0" eaLnBrk="1" latinLnBrk="0" hangingPunct="1">
        <a:lnSpc>
          <a:spcPct val="110000"/>
        </a:lnSpc>
        <a:spcBef>
          <a:spcPts val="2400"/>
        </a:spcBef>
        <a:buClr>
          <a:schemeClr val="tx2"/>
        </a:buClr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00" indent="-432000" algn="l" defTabSz="914400" rtl="0" eaLnBrk="1" latinLnBrk="0" hangingPunct="1">
        <a:lnSpc>
          <a:spcPct val="110000"/>
        </a:lnSpc>
        <a:spcBef>
          <a:spcPts val="2400"/>
        </a:spcBef>
        <a:buClr>
          <a:schemeClr val="tx2"/>
        </a:buClr>
        <a:buFont typeface="Wingdings 3" panose="05040102010807070707" pitchFamily="18" charset="2"/>
        <a:buChar char="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0F2702-3425-42E4-8B24-961F4EB0D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556" y="2255579"/>
            <a:ext cx="6588919" cy="158845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Verdana"/>
                <a:ea typeface="+mj-lt"/>
                <a:cs typeface="+mj-lt"/>
              </a:rPr>
              <a:t>Spolupráce v oblasti polovodičů – sdílení zkušeností</a:t>
            </a:r>
            <a:br>
              <a:rPr lang="cs-CZ" b="1" i="0" dirty="0">
                <a:effectLst/>
                <a:latin typeface="Suisse Intl"/>
              </a:rPr>
            </a:br>
            <a:endParaRPr lang="cs-CZ" dirty="0">
              <a:ea typeface="Verdan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52903B-8764-007D-1CF8-293A4A7F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07" y="4409866"/>
            <a:ext cx="6562685" cy="93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datum 1">
            <a:extLst>
              <a:ext uri="{FF2B5EF4-FFF2-40B4-BE49-F238E27FC236}">
                <a16:creationId xmlns:a16="http://schemas.microsoft.com/office/drawing/2014/main" id="{89184739-DEFF-01E9-BAEF-79F1968E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556" y="6129444"/>
            <a:ext cx="2754000" cy="342000"/>
          </a:xfrm>
        </p:spPr>
        <p:txBody>
          <a:bodyPr/>
          <a:lstStyle/>
          <a:p>
            <a:fld id="{115820BD-D619-4D61-B336-87D6E680FF0E}" type="datetime1">
              <a:rPr lang="cs-CZ">
                <a:solidFill>
                  <a:srgbClr val="0F5CAB"/>
                </a:solidFill>
                <a:latin typeface="Verdana"/>
              </a:rPr>
              <a:pPr/>
              <a:t>17.09.2024</a:t>
            </a:fld>
            <a:endParaRPr lang="cs-CZ">
              <a:solidFill>
                <a:srgbClr val="0F5CAB"/>
              </a:solidFill>
              <a:latin typeface="Verdana"/>
            </a:endParaRP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0930F35D-8BA4-6B21-A4BC-9B30C51D9C79}"/>
              </a:ext>
            </a:extLst>
          </p:cNvPr>
          <p:cNvSpPr txBox="1">
            <a:spLocks/>
          </p:cNvSpPr>
          <p:nvPr/>
        </p:nvSpPr>
        <p:spPr>
          <a:xfrm>
            <a:off x="588652" y="362175"/>
            <a:ext cx="4071006" cy="15884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latin typeface="Suisse Intl"/>
            </a:endParaRPr>
          </a:p>
        </p:txBody>
      </p:sp>
    </p:spTree>
    <p:extLst>
      <p:ext uri="{BB962C8B-B14F-4D97-AF65-F5344CB8AC3E}">
        <p14:creationId xmlns:p14="http://schemas.microsoft.com/office/powerpoint/2010/main" val="245809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B98E55B-75A3-E2C7-9F48-151DDAA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3" y="6129338"/>
            <a:ext cx="1367631" cy="306388"/>
          </a:xfrm>
        </p:spPr>
        <p:txBody>
          <a:bodyPr/>
          <a:lstStyle/>
          <a:p>
            <a:pPr>
              <a:spcAft>
                <a:spcPts val="600"/>
              </a:spcAft>
            </a:pPr>
            <a:fld id="{A23A5941-499E-4948-A421-DD6D61E710B4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1D5780E8-456F-C85A-A7A2-296CE549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57" y="477044"/>
            <a:ext cx="10656888" cy="881857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cs-CZ" b="1" kern="1200">
                <a:latin typeface="+mj-lt"/>
                <a:ea typeface="+mj-ea"/>
                <a:cs typeface="+mj-cs"/>
              </a:rPr>
              <a:t>Zapojené kraje</a:t>
            </a:r>
            <a:endParaRPr kumimoji="0" lang="cs-CZ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753E2B-7109-7FBC-43BC-595C48C8D2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6" t="11978" r="64644" b="32139"/>
          <a:stretch/>
        </p:blipFill>
        <p:spPr>
          <a:xfrm>
            <a:off x="767557" y="1948235"/>
            <a:ext cx="5652294" cy="3249662"/>
          </a:xfrm>
          <a:prstGeom prst="rect">
            <a:avLst/>
          </a:prstGeom>
          <a:noFill/>
        </p:spPr>
      </p:pic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FBA1F95-4DB8-7ACE-F30D-98C2F32E37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0213" y="1948235"/>
            <a:ext cx="4644232" cy="34506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Vznik pracovního týmu vs spolupráce 2 subjektů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Postupné přidávání IC (krajů)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Formování týmu cca 6 měsíců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Společný cíl vs své cíle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92B8E-85C5-9DB2-4F87-7A7404FC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4DD19-EF91-CAC0-CEC4-5CD1732C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CzechInvest</a:t>
            </a:r>
            <a:r>
              <a:rPr lang="cs-CZ" dirty="0"/>
              <a:t> – mapování hodnotového řetězce v polovodičovém průmyslu</a:t>
            </a:r>
          </a:p>
          <a:p>
            <a:r>
              <a:rPr lang="cs-CZ" b="1" dirty="0"/>
              <a:t>JIC</a:t>
            </a:r>
            <a:r>
              <a:rPr lang="cs-CZ" dirty="0"/>
              <a:t> – národní centrum kompetence</a:t>
            </a:r>
          </a:p>
          <a:p>
            <a:r>
              <a:rPr lang="cs-CZ" b="1" dirty="0"/>
              <a:t>TIC</a:t>
            </a:r>
            <a:r>
              <a:rPr lang="cs-CZ" dirty="0"/>
              <a:t> – přítomnost </a:t>
            </a:r>
            <a:r>
              <a:rPr lang="cs-CZ" dirty="0" err="1"/>
              <a:t>Onsemi</a:t>
            </a:r>
            <a:r>
              <a:rPr lang="cs-CZ" dirty="0"/>
              <a:t> a dalších firem v dodavatelském řetězci</a:t>
            </a:r>
          </a:p>
          <a:p>
            <a:r>
              <a:rPr lang="cs-CZ" b="1" dirty="0"/>
              <a:t>PII</a:t>
            </a:r>
            <a:r>
              <a:rPr lang="cs-CZ" dirty="0"/>
              <a:t> – zapojení akademické sféry v oblasti polovodičového průmyslu</a:t>
            </a:r>
          </a:p>
          <a:p>
            <a:r>
              <a:rPr lang="cs-CZ" b="1" dirty="0"/>
              <a:t>ICUK</a:t>
            </a:r>
            <a:r>
              <a:rPr lang="cs-CZ" dirty="0"/>
              <a:t> – potenciál místních firem jako dodavatelů do výrobního řetězce</a:t>
            </a:r>
          </a:p>
          <a:p>
            <a:r>
              <a:rPr lang="cs-CZ" b="1" dirty="0"/>
              <a:t>RRA PK </a:t>
            </a:r>
            <a:r>
              <a:rPr lang="cs-CZ" dirty="0"/>
              <a:t>– zvažování polovodičů jako domény specializace</a:t>
            </a:r>
          </a:p>
          <a:p>
            <a:r>
              <a:rPr lang="cs-CZ" dirty="0"/>
              <a:t>Další subjekty: </a:t>
            </a:r>
            <a:r>
              <a:rPr lang="cs-CZ" b="1" dirty="0"/>
              <a:t>MPO, CNSC, </a:t>
            </a:r>
            <a:r>
              <a:rPr lang="cs-CZ" b="1" dirty="0" err="1"/>
              <a:t>PřF</a:t>
            </a:r>
            <a:r>
              <a:rPr lang="cs-CZ" b="1" dirty="0"/>
              <a:t> UK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4B487-7F4D-C5B3-21BC-C1B10ED0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44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92B8E-85C5-9DB2-4F87-7A7404FC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4DD19-EF91-CAC0-CEC4-5CD1732C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Pravidelné schůzky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Vzájemné informování – tipy na zajímavé firmy, konference, možné spolupráce firem z jiných krajů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Sdílení dobré praxe – identifikace firem (metodika)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Společná tvorba databáze polovodičových firem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Tvorba dotazníku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Realizace rozhovorů s firmami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Připomínkování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Pozvánka na plánovanou studijní cestu do USA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4B487-7F4D-C5B3-21BC-C1B10ED0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4DEE9-955F-AA14-D332-87669D7B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Poznatky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9CA66A-C0EE-751F-0CCD-BC121B357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Pokračování ve spolupráci?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Koordinace – rychlejší posun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Užitečné, </a:t>
            </a:r>
            <a:r>
              <a:rPr lang="cs-CZ"/>
              <a:t>velmi pozitivní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Dedikování kapacity od zapojených subjektů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8D3846-A8F4-30A3-F99C-02CB643F1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Chips </a:t>
            </a:r>
            <a:r>
              <a:rPr lang="cs-CZ" dirty="0" err="1"/>
              <a:t>Act</a:t>
            </a:r>
            <a:r>
              <a:rPr lang="cs-CZ" dirty="0"/>
              <a:t> (</a:t>
            </a:r>
            <a:r>
              <a:rPr lang="cs-CZ" dirty="0">
                <a:latin typeface="Arial" panose="020B0604020202020204" pitchFamily="34" charset="0"/>
              </a:rPr>
              <a:t>Evropský akt o čipech)</a:t>
            </a:r>
            <a:r>
              <a:rPr lang="cs-CZ" dirty="0"/>
              <a:t> – koordinovaný přístup regionů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Setkávání – online x </a:t>
            </a:r>
            <a:r>
              <a:rPr lang="cs-CZ" dirty="0" err="1"/>
              <a:t>offline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Výhoda spolupráce s dalšími subjekty, klastry, organizacemi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08EFAF-E9F7-E5FE-0873-4CB2F0A1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9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4DEE9-955F-AA14-D332-87669D7B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57" y="477044"/>
            <a:ext cx="10656888" cy="881857"/>
          </a:xfrm>
        </p:spPr>
        <p:txBody>
          <a:bodyPr anchor="t">
            <a:normAutofit/>
          </a:bodyPr>
          <a:lstStyle/>
          <a:p>
            <a:r>
              <a:rPr lang="cs-CZ" dirty="0"/>
              <a:t>Dotazy?</a:t>
            </a:r>
          </a:p>
        </p:txBody>
      </p:sp>
      <p:pic>
        <p:nvPicPr>
          <p:cNvPr id="3" name="Zástupný obsah 2" descr="Ruce vztyčené během konference">
            <a:extLst>
              <a:ext uri="{FF2B5EF4-FFF2-40B4-BE49-F238E27FC236}">
                <a16:creationId xmlns:a16="http://schemas.microsoft.com/office/drawing/2014/main" id="{E28E0FBD-6ECB-C9ED-3A03-7EF55E602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508" r="-1" b="11278"/>
          <a:stretch/>
        </p:blipFill>
        <p:spPr>
          <a:xfrm>
            <a:off x="767557" y="1502570"/>
            <a:ext cx="10656888" cy="4140993"/>
          </a:xfrm>
          <a:noFill/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08EFAF-E9F7-E5FE-0873-4CB2F0A1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6813" y="6129338"/>
            <a:ext cx="1367631" cy="3063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A5941-499E-4948-A421-DD6D61E710B4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3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D66EBC9A-FA49-8291-7E7B-8F1C42F58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Brian Havlín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6DCC8E-4AB8-DD15-E3D7-FF37E222F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15C23D-EC2F-053D-7A5C-6620FCA97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Analytik RIS3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9C3ED0-A7DA-22AF-C182-12D3F8C81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Brian.havlin@czechinvest.org</a:t>
            </a:r>
          </a:p>
        </p:txBody>
      </p:sp>
    </p:spTree>
    <p:extLst>
      <p:ext uri="{BB962C8B-B14F-4D97-AF65-F5344CB8AC3E}">
        <p14:creationId xmlns:p14="http://schemas.microsoft.com/office/powerpoint/2010/main" val="36878751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zechInvest PPT 16:9">
  <a:themeElements>
    <a:clrScheme name="CzechInvest">
      <a:dk1>
        <a:sysClr val="windowText" lastClr="000000"/>
      </a:dk1>
      <a:lt1>
        <a:sysClr val="window" lastClr="FFFFFF"/>
      </a:lt1>
      <a:dk2>
        <a:srgbClr val="E61A38"/>
      </a:dk2>
      <a:lt2>
        <a:srgbClr val="0F5CAB"/>
      </a:lt2>
      <a:accent1>
        <a:srgbClr val="3C65A6"/>
      </a:accent1>
      <a:accent2>
        <a:srgbClr val="3BAAE1"/>
      </a:accent2>
      <a:accent3>
        <a:srgbClr val="F39207"/>
      </a:accent3>
      <a:accent4>
        <a:srgbClr val="DF3255"/>
      </a:accent4>
      <a:accent5>
        <a:srgbClr val="F3997B"/>
      </a:accent5>
      <a:accent6>
        <a:srgbClr val="BA4E97"/>
      </a:accent6>
      <a:hlink>
        <a:srgbClr val="0F5CAB"/>
      </a:hlink>
      <a:folHlink>
        <a:srgbClr val="0F5CAB"/>
      </a:folHlink>
    </a:clrScheme>
    <a:fontScheme name="Verdana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mavě modrá (základní barevná paleta grafů)">
      <a:srgbClr val="3C65A6"/>
    </a:custClr>
    <a:custClr name="Světle modrá (základní barevná paleta grafů)">
      <a:srgbClr val="3BAAE1"/>
    </a:custClr>
    <a:custClr name="Oranžová (základní barevná paleta grafů)">
      <a:srgbClr val="F39207"/>
    </a:custClr>
    <a:custClr name="Červená (základní barevná paleta grafů)">
      <a:srgbClr val="DF3255"/>
    </a:custClr>
    <a:custClr name="Světle oranžová (základní barevná paleta grafů)">
      <a:srgbClr val="F3997B"/>
    </a:custClr>
    <a:custClr name="Fialová modrá (základní barevná paleta grafů)">
      <a:srgbClr val="BA4E9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Tmavě fialová (doplňková barevná paleta grafů)">
      <a:srgbClr val="874C97"/>
    </a:custClr>
    <a:custClr name="Levandulová (doplňková barevná paleta grafů)">
      <a:srgbClr val="C9A7CF"/>
    </a:custClr>
    <a:custClr name="Žlutá (doplňková barevná paleta grafů)">
      <a:srgbClr val="FCC042"/>
    </a:custClr>
    <a:custClr name="Vínová (doplňková barevná paleta grafů)">
      <a:srgbClr val="931738"/>
    </a:custClr>
    <a:custClr name="Prachově modrá (doplňková barevná paleta grafů)">
      <a:srgbClr val="949ACD"/>
    </a:custClr>
    <a:custClr name="Růžová (doplňková barevná paleta grafů)">
      <a:srgbClr val="E17A9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Hlavní červená (barva nadpisů, loga)">
      <a:srgbClr val="E61A38"/>
    </a:custClr>
    <a:custClr name="Hlavní modrá (barva podnadpisů, loga)">
      <a:srgbClr val="0F5CAB"/>
    </a:custClr>
    <a:custClr name="Tmavší odstín světle šedé (linie tabulky)">
      <a:srgbClr val="DADADA"/>
    </a:custClr>
    <a:custClr name="Světle šedá (podbarvení buněk v tabulce)">
      <a:srgbClr val="F0F0F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CzechInvest_PPT_16x9-08_v2.potx" id="{215FB5B2-98BB-46A9-B2CF-B4DC670DC299}" vid="{129AA85D-FE5B-44BA-94AC-B973A9B8C7F9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888EDBBA-093C-4336-986E-36A1D7F6E1F1}">
  <ds:schemaRefs>
    <ds:schemaRef ds:uri="1a7a52e0-af44-4639-b07b-96c1cee2bb77"/>
    <ds:schemaRef ds:uri="bd6999c1-8dc3-4c99-a10f-6379e56fd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DD4FF3-3AEC-4557-9FD6-60709967F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8888B-660B-428F-8CF6-A57D49B13720}">
  <ds:schemaRefs>
    <ds:schemaRef ds:uri="http://schemas.microsoft.com/office/infopath/2007/PartnerControls"/>
    <ds:schemaRef ds:uri="bd6999c1-8dc3-4c99-a10f-6379e56fdda9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a7a52e0-af44-4639-b07b-96c1cee2bb77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Words>204</Words>
  <Application>Microsoft Office PowerPoint</Application>
  <PresentationFormat>Širokoúhlá obrazovka</PresentationFormat>
  <Paragraphs>52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Suisse Intl</vt:lpstr>
      <vt:lpstr>Verdana</vt:lpstr>
      <vt:lpstr>Wingdings 3</vt:lpstr>
      <vt:lpstr>Custom Design</vt:lpstr>
      <vt:lpstr>CzechInvest PPT 16:9</vt:lpstr>
      <vt:lpstr>Spolupráce v oblasti polovodičů – sdílení zkušeností </vt:lpstr>
      <vt:lpstr>Zapojené kraje</vt:lpstr>
      <vt:lpstr>Cíle</vt:lpstr>
      <vt:lpstr>Spolupráce</vt:lpstr>
      <vt:lpstr>Poznatky</vt:lpstr>
      <vt:lpstr>Dotazy?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Havlín Brian</cp:lastModifiedBy>
  <cp:revision>5</cp:revision>
  <dcterms:created xsi:type="dcterms:W3CDTF">2016-09-04T11:54:55Z</dcterms:created>
  <dcterms:modified xsi:type="dcterms:W3CDTF">2024-09-17T20:55:18Z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