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2" r:id="rId7"/>
    <p:sldId id="259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EB"/>
    <a:srgbClr val="8FAADC"/>
    <a:srgbClr val="6EA2A6"/>
    <a:srgbClr val="528184"/>
    <a:srgbClr val="395583"/>
    <a:srgbClr val="384184"/>
    <a:srgbClr val="424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4E7F4-C6CB-517A-F303-4A57EDC23857}" v="75" dt="2024-10-30T22:48:29.331"/>
    <p1510:client id="{1D034B6A-14A0-575A-9D28-4D23266E8CD9}" v="15" dt="2024-10-31T07:10:29.955"/>
    <p1510:client id="{54A77284-17A1-47E4-A145-A986BF8795DF}" v="266" dt="2024-10-31T07:45:23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čová Barbora" userId="S::barbora.kocova@czechinvest.org::588f34cd-f9d5-4e94-860d-ce5bcb23eccc" providerId="AD" clId="Web-{1D034B6A-14A0-575A-9D28-4D23266E8CD9}"/>
    <pc:docChg chg="modSld">
      <pc:chgData name="Kočová Barbora" userId="S::barbora.kocova@czechinvest.org::588f34cd-f9d5-4e94-860d-ce5bcb23eccc" providerId="AD" clId="Web-{1D034B6A-14A0-575A-9D28-4D23266E8CD9}" dt="2024-10-31T07:10:29.955" v="11" actId="14100"/>
      <pc:docMkLst>
        <pc:docMk/>
      </pc:docMkLst>
      <pc:sldChg chg="addSp delSp modSp">
        <pc:chgData name="Kočová Barbora" userId="S::barbora.kocova@czechinvest.org::588f34cd-f9d5-4e94-860d-ce5bcb23eccc" providerId="AD" clId="Web-{1D034B6A-14A0-575A-9D28-4D23266E8CD9}" dt="2024-10-31T07:10:29.955" v="11" actId="14100"/>
        <pc:sldMkLst>
          <pc:docMk/>
          <pc:sldMk cId="1347563045" sldId="260"/>
        </pc:sldMkLst>
        <pc:spChg chg="mod">
          <ac:chgData name="Kočová Barbora" userId="S::barbora.kocova@czechinvest.org::588f34cd-f9d5-4e94-860d-ce5bcb23eccc" providerId="AD" clId="Web-{1D034B6A-14A0-575A-9D28-4D23266E8CD9}" dt="2024-10-31T07:10:25.658" v="9" actId="14100"/>
          <ac:spMkLst>
            <pc:docMk/>
            <pc:sldMk cId="1347563045" sldId="260"/>
            <ac:spMk id="3" creationId="{06507702-9364-F1CB-2DEE-29430B706B2A}"/>
          </ac:spMkLst>
        </pc:spChg>
        <pc:picChg chg="mod">
          <ac:chgData name="Kočová Barbora" userId="S::barbora.kocova@czechinvest.org::588f34cd-f9d5-4e94-860d-ce5bcb23eccc" providerId="AD" clId="Web-{1D034B6A-14A0-575A-9D28-4D23266E8CD9}" dt="2024-10-31T07:10:29.955" v="11" actId="14100"/>
          <ac:picMkLst>
            <pc:docMk/>
            <pc:sldMk cId="1347563045" sldId="260"/>
            <ac:picMk id="2" creationId="{CA10305A-5670-B888-5A13-61E26FA013CA}"/>
          </ac:picMkLst>
        </pc:picChg>
        <pc:picChg chg="add del mod">
          <ac:chgData name="Kočová Barbora" userId="S::barbora.kocova@czechinvest.org::588f34cd-f9d5-4e94-860d-ce5bcb23eccc" providerId="AD" clId="Web-{1D034B6A-14A0-575A-9D28-4D23266E8CD9}" dt="2024-10-31T07:10:04.547" v="2"/>
          <ac:picMkLst>
            <pc:docMk/>
            <pc:sldMk cId="1347563045" sldId="260"/>
            <ac:picMk id="4" creationId="{570D3C32-293C-602C-6BBB-A5EB132F131E}"/>
          </ac:picMkLst>
        </pc:picChg>
      </pc:sldChg>
    </pc:docChg>
  </pc:docChgLst>
  <pc:docChgLst>
    <pc:chgData name="Hruška Jakub" userId="S::jakub.hruska@czechinvest.org::26d5be82-3b4b-40e2-bece-ad0e9b1c4f20" providerId="AD" clId="Web-{1A54E7F4-C6CB-517A-F303-4A57EDC23857}"/>
    <pc:docChg chg="addSld delSld modSld sldOrd">
      <pc:chgData name="Hruška Jakub" userId="S::jakub.hruska@czechinvest.org::26d5be82-3b4b-40e2-bece-ad0e9b1c4f20" providerId="AD" clId="Web-{1A54E7F4-C6CB-517A-F303-4A57EDC23857}" dt="2024-10-30T22:48:29.331" v="68"/>
      <pc:docMkLst>
        <pc:docMk/>
      </pc:docMkLst>
      <pc:sldChg chg="del">
        <pc:chgData name="Hruška Jakub" userId="S::jakub.hruska@czechinvest.org::26d5be82-3b4b-40e2-bece-ad0e9b1c4f20" providerId="AD" clId="Web-{1A54E7F4-C6CB-517A-F303-4A57EDC23857}" dt="2024-10-30T22:48:29.331" v="68"/>
        <pc:sldMkLst>
          <pc:docMk/>
          <pc:sldMk cId="1744018373" sldId="257"/>
        </pc:sldMkLst>
      </pc:sldChg>
      <pc:sldChg chg="del">
        <pc:chgData name="Hruška Jakub" userId="S::jakub.hruska@czechinvest.org::26d5be82-3b4b-40e2-bece-ad0e9b1c4f20" providerId="AD" clId="Web-{1A54E7F4-C6CB-517A-F303-4A57EDC23857}" dt="2024-10-30T21:52:20.804" v="3"/>
        <pc:sldMkLst>
          <pc:docMk/>
          <pc:sldMk cId="339832933" sldId="258"/>
        </pc:sldMkLst>
      </pc:sldChg>
      <pc:sldChg chg="addSp modSp">
        <pc:chgData name="Hruška Jakub" userId="S::jakub.hruska@czechinvest.org::26d5be82-3b4b-40e2-bece-ad0e9b1c4f20" providerId="AD" clId="Web-{1A54E7F4-C6CB-517A-F303-4A57EDC23857}" dt="2024-10-30T21:59:46.865" v="42" actId="20577"/>
        <pc:sldMkLst>
          <pc:docMk/>
          <pc:sldMk cId="3961083859" sldId="259"/>
        </pc:sldMkLst>
        <pc:spChg chg="add mod">
          <ac:chgData name="Hruška Jakub" userId="S::jakub.hruska@czechinvest.org::26d5be82-3b4b-40e2-bece-ad0e9b1c4f20" providerId="AD" clId="Web-{1A54E7F4-C6CB-517A-F303-4A57EDC23857}" dt="2024-10-30T21:59:46.865" v="42" actId="20577"/>
          <ac:spMkLst>
            <pc:docMk/>
            <pc:sldMk cId="3961083859" sldId="259"/>
            <ac:spMk id="3" creationId="{F8837531-047B-E676-B0CC-A8C832212939}"/>
          </ac:spMkLst>
        </pc:spChg>
        <pc:picChg chg="mod">
          <ac:chgData name="Hruška Jakub" userId="S::jakub.hruska@czechinvest.org::26d5be82-3b4b-40e2-bece-ad0e9b1c4f20" providerId="AD" clId="Web-{1A54E7F4-C6CB-517A-F303-4A57EDC23857}" dt="2024-10-30T21:59:31.458" v="31" actId="1076"/>
          <ac:picMkLst>
            <pc:docMk/>
            <pc:sldMk cId="3961083859" sldId="259"/>
            <ac:picMk id="6" creationId="{5328DF0A-BD65-B9DD-2FD9-CD9C2B755FC2}"/>
          </ac:picMkLst>
        </pc:picChg>
      </pc:sldChg>
      <pc:sldChg chg="addSp modSp">
        <pc:chgData name="Hruška Jakub" userId="S::jakub.hruska@czechinvest.org::26d5be82-3b4b-40e2-bece-ad0e9b1c4f20" providerId="AD" clId="Web-{1A54E7F4-C6CB-517A-F303-4A57EDC23857}" dt="2024-10-30T21:57:14.282" v="20" actId="20577"/>
        <pc:sldMkLst>
          <pc:docMk/>
          <pc:sldMk cId="171300977" sldId="261"/>
        </pc:sldMkLst>
        <pc:spChg chg="add mod">
          <ac:chgData name="Hruška Jakub" userId="S::jakub.hruska@czechinvest.org::26d5be82-3b4b-40e2-bece-ad0e9b1c4f20" providerId="AD" clId="Web-{1A54E7F4-C6CB-517A-F303-4A57EDC23857}" dt="2024-10-30T21:57:14.282" v="20" actId="20577"/>
          <ac:spMkLst>
            <pc:docMk/>
            <pc:sldMk cId="171300977" sldId="261"/>
            <ac:spMk id="3" creationId="{66251C56-5342-FE30-DE49-1A533C201F9D}"/>
          </ac:spMkLst>
        </pc:spChg>
      </pc:sldChg>
      <pc:sldChg chg="addSp modSp add ord">
        <pc:chgData name="Hruška Jakub" userId="S::jakub.hruska@czechinvest.org::26d5be82-3b4b-40e2-bece-ad0e9b1c4f20" providerId="AD" clId="Web-{1A54E7F4-C6CB-517A-F303-4A57EDC23857}" dt="2024-10-30T22:00:34.116" v="56" actId="1076"/>
        <pc:sldMkLst>
          <pc:docMk/>
          <pc:sldMk cId="1299600003" sldId="262"/>
        </pc:sldMkLst>
        <pc:spChg chg="mod">
          <ac:chgData name="Hruška Jakub" userId="S::jakub.hruska@czechinvest.org::26d5be82-3b4b-40e2-bece-ad0e9b1c4f20" providerId="AD" clId="Web-{1A54E7F4-C6CB-517A-F303-4A57EDC23857}" dt="2024-10-30T21:56:09.202" v="11" actId="20577"/>
          <ac:spMkLst>
            <pc:docMk/>
            <pc:sldMk cId="1299600003" sldId="262"/>
            <ac:spMk id="2" creationId="{8C4D37B6-B0AC-C51D-4FE4-5378BB26AFCA}"/>
          </ac:spMkLst>
        </pc:spChg>
        <pc:spChg chg="mod">
          <ac:chgData name="Hruška Jakub" userId="S::jakub.hruska@czechinvest.org::26d5be82-3b4b-40e2-bece-ad0e9b1c4f20" providerId="AD" clId="Web-{1A54E7F4-C6CB-517A-F303-4A57EDC23857}" dt="2024-10-30T22:00:28.819" v="55" actId="20577"/>
          <ac:spMkLst>
            <pc:docMk/>
            <pc:sldMk cId="1299600003" sldId="262"/>
            <ac:spMk id="3" creationId="{A615A94B-DF78-B5F1-D258-FC19796AA4DC}"/>
          </ac:spMkLst>
        </pc:spChg>
        <pc:picChg chg="add mod">
          <ac:chgData name="Hruška Jakub" userId="S::jakub.hruska@czechinvest.org::26d5be82-3b4b-40e2-bece-ad0e9b1c4f20" providerId="AD" clId="Web-{1A54E7F4-C6CB-517A-F303-4A57EDC23857}" dt="2024-10-30T22:00:34.116" v="56" actId="1076"/>
          <ac:picMkLst>
            <pc:docMk/>
            <pc:sldMk cId="1299600003" sldId="262"/>
            <ac:picMk id="5" creationId="{AFF6D622-1220-7A22-AEF6-6D6CD7FC79AA}"/>
          </ac:picMkLst>
        </pc:picChg>
      </pc:sldChg>
      <pc:sldChg chg="add del">
        <pc:chgData name="Hruška Jakub" userId="S::jakub.hruska@czechinvest.org::26d5be82-3b4b-40e2-bece-ad0e9b1c4f20" providerId="AD" clId="Web-{1A54E7F4-C6CB-517A-F303-4A57EDC23857}" dt="2024-10-30T22:48:26.440" v="67"/>
        <pc:sldMkLst>
          <pc:docMk/>
          <pc:sldMk cId="3181447329" sldId="263"/>
        </pc:sldMkLst>
      </pc:sldChg>
      <pc:sldChg chg="addSp modSp add">
        <pc:chgData name="Hruška Jakub" userId="S::jakub.hruska@czechinvest.org::26d5be82-3b4b-40e2-bece-ad0e9b1c4f20" providerId="AD" clId="Web-{1A54E7F4-C6CB-517A-F303-4A57EDC23857}" dt="2024-10-30T22:17:21.118" v="66" actId="20577"/>
        <pc:sldMkLst>
          <pc:docMk/>
          <pc:sldMk cId="339832933" sldId="264"/>
        </pc:sldMkLst>
        <pc:spChg chg="mod">
          <ac:chgData name="Hruška Jakub" userId="S::jakub.hruska@czechinvest.org::26d5be82-3b4b-40e2-bece-ad0e9b1c4f20" providerId="AD" clId="Web-{1A54E7F4-C6CB-517A-F303-4A57EDC23857}" dt="2024-10-30T22:17:21.118" v="66" actId="20577"/>
          <ac:spMkLst>
            <pc:docMk/>
            <pc:sldMk cId="339832933" sldId="264"/>
            <ac:spMk id="3" creationId="{76DC0192-142B-4FAA-5D84-57F768DE092A}"/>
          </ac:spMkLst>
        </pc:spChg>
        <pc:spChg chg="add mod">
          <ac:chgData name="Hruška Jakub" userId="S::jakub.hruska@czechinvest.org::26d5be82-3b4b-40e2-bece-ad0e9b1c4f20" providerId="AD" clId="Web-{1A54E7F4-C6CB-517A-F303-4A57EDC23857}" dt="2024-10-30T21:59:04.379" v="28" actId="20577"/>
          <ac:spMkLst>
            <pc:docMk/>
            <pc:sldMk cId="339832933" sldId="264"/>
            <ac:spMk id="10" creationId="{C79777A5-3C36-6351-7DFE-0D40DBB7C9E7}"/>
          </ac:spMkLst>
        </pc:spChg>
        <pc:spChg chg="mod">
          <ac:chgData name="Hruška Jakub" userId="S::jakub.hruska@czechinvest.org::26d5be82-3b4b-40e2-bece-ad0e9b1c4f20" providerId="AD" clId="Web-{1A54E7F4-C6CB-517A-F303-4A57EDC23857}" dt="2024-10-30T22:16:54.508" v="60" actId="14100"/>
          <ac:spMkLst>
            <pc:docMk/>
            <pc:sldMk cId="339832933" sldId="264"/>
            <ac:spMk id="15" creationId="{9EEBBCF2-0EE6-40EB-3E58-D953B4335CF7}"/>
          </ac:spMkLst>
        </pc:spChg>
      </pc:sldChg>
      <pc:sldChg chg="add del">
        <pc:chgData name="Hruška Jakub" userId="S::jakub.hruska@czechinvest.org::26d5be82-3b4b-40e2-bece-ad0e9b1c4f20" providerId="AD" clId="Web-{1A54E7F4-C6CB-517A-F303-4A57EDC23857}" dt="2024-10-30T21:55:17.154" v="6"/>
        <pc:sldMkLst>
          <pc:docMk/>
          <pc:sldMk cId="521459700" sldId="265"/>
        </pc:sldMkLst>
      </pc:sldChg>
    </pc:docChg>
  </pc:docChgLst>
  <pc:docChgLst>
    <pc:chgData name="Kočová Barbora" userId="588f34cd-f9d5-4e94-860d-ce5bcb23eccc" providerId="ADAL" clId="{54A77284-17A1-47E4-A145-A986BF8795DF}"/>
    <pc:docChg chg="undo custSel addSld modSld sldOrd">
      <pc:chgData name="Kočová Barbora" userId="588f34cd-f9d5-4e94-860d-ce5bcb23eccc" providerId="ADAL" clId="{54A77284-17A1-47E4-A145-A986BF8795DF}" dt="2024-10-31T07:45:23.617" v="707"/>
      <pc:docMkLst>
        <pc:docMk/>
      </pc:docMkLst>
      <pc:sldChg chg="addSp delSp modSp mod">
        <pc:chgData name="Kočová Barbora" userId="588f34cd-f9d5-4e94-860d-ce5bcb23eccc" providerId="ADAL" clId="{54A77284-17A1-47E4-A145-A986BF8795DF}" dt="2024-10-30T15:29:33.117" v="48" actId="20577"/>
        <pc:sldMkLst>
          <pc:docMk/>
          <pc:sldMk cId="468858853" sldId="256"/>
        </pc:sldMkLst>
        <pc:spChg chg="mod">
          <ac:chgData name="Kočová Barbora" userId="588f34cd-f9d5-4e94-860d-ce5bcb23eccc" providerId="ADAL" clId="{54A77284-17A1-47E4-A145-A986BF8795DF}" dt="2024-10-30T15:29:33.117" v="48" actId="20577"/>
          <ac:spMkLst>
            <pc:docMk/>
            <pc:sldMk cId="468858853" sldId="256"/>
            <ac:spMk id="10" creationId="{8689C1BB-7CB8-77DC-A339-F10912B88893}"/>
          </ac:spMkLst>
        </pc:spChg>
        <pc:spChg chg="mod">
          <ac:chgData name="Kočová Barbora" userId="588f34cd-f9d5-4e94-860d-ce5bcb23eccc" providerId="ADAL" clId="{54A77284-17A1-47E4-A145-A986BF8795DF}" dt="2024-10-30T15:29:18.850" v="46" actId="20577"/>
          <ac:spMkLst>
            <pc:docMk/>
            <pc:sldMk cId="468858853" sldId="256"/>
            <ac:spMk id="15" creationId="{06A040FC-DF6B-F279-C12D-EFB043F60DBC}"/>
          </ac:spMkLst>
        </pc:spChg>
        <pc:picChg chg="del">
          <ac:chgData name="Kočová Barbora" userId="588f34cd-f9d5-4e94-860d-ce5bcb23eccc" providerId="ADAL" clId="{54A77284-17A1-47E4-A145-A986BF8795DF}" dt="2024-10-30T15:27:12.627" v="36" actId="478"/>
          <ac:picMkLst>
            <pc:docMk/>
            <pc:sldMk cId="468858853" sldId="256"/>
            <ac:picMk id="5" creationId="{B49C94D4-3D75-C21C-6669-821F3F48B9D8}"/>
          </ac:picMkLst>
        </pc:picChg>
        <pc:picChg chg="add mod">
          <ac:chgData name="Kočová Barbora" userId="588f34cd-f9d5-4e94-860d-ce5bcb23eccc" providerId="ADAL" clId="{54A77284-17A1-47E4-A145-A986BF8795DF}" dt="2024-10-30T15:27:56.322" v="39" actId="1076"/>
          <ac:picMkLst>
            <pc:docMk/>
            <pc:sldMk cId="468858853" sldId="256"/>
            <ac:picMk id="1026" creationId="{C3835778-190D-311F-1846-0DF718F0DABF}"/>
          </ac:picMkLst>
        </pc:picChg>
      </pc:sldChg>
      <pc:sldChg chg="delSp modSp add mod ord">
        <pc:chgData name="Kočová Barbora" userId="588f34cd-f9d5-4e94-860d-ce5bcb23eccc" providerId="ADAL" clId="{54A77284-17A1-47E4-A145-A986BF8795DF}" dt="2024-10-30T15:51:42.373" v="414" actId="20577"/>
        <pc:sldMkLst>
          <pc:docMk/>
          <pc:sldMk cId="1744018373" sldId="257"/>
        </pc:sldMkLst>
        <pc:spChg chg="del mod">
          <ac:chgData name="Kočová Barbora" userId="588f34cd-f9d5-4e94-860d-ce5bcb23eccc" providerId="ADAL" clId="{54A77284-17A1-47E4-A145-A986BF8795DF}" dt="2024-10-30T15:44:38.854" v="330" actId="478"/>
          <ac:spMkLst>
            <pc:docMk/>
            <pc:sldMk cId="1744018373" sldId="257"/>
            <ac:spMk id="2" creationId="{36BB2BBA-2C2D-3006-3292-85853E180CC3}"/>
          </ac:spMkLst>
        </pc:spChg>
        <pc:spChg chg="mod">
          <ac:chgData name="Kočová Barbora" userId="588f34cd-f9d5-4e94-860d-ce5bcb23eccc" providerId="ADAL" clId="{54A77284-17A1-47E4-A145-A986BF8795DF}" dt="2024-10-30T15:51:42.373" v="414" actId="20577"/>
          <ac:spMkLst>
            <pc:docMk/>
            <pc:sldMk cId="1744018373" sldId="257"/>
            <ac:spMk id="3" creationId="{7757EBCF-B336-F218-C7D4-08EBF2B4E95D}"/>
          </ac:spMkLst>
        </pc:spChg>
      </pc:sldChg>
      <pc:sldChg chg="add">
        <pc:chgData name="Kočová Barbora" userId="588f34cd-f9d5-4e94-860d-ce5bcb23eccc" providerId="ADAL" clId="{54A77284-17A1-47E4-A145-A986BF8795DF}" dt="2024-10-30T15:26:17.805" v="1"/>
        <pc:sldMkLst>
          <pc:docMk/>
          <pc:sldMk cId="339832933" sldId="258"/>
        </pc:sldMkLst>
      </pc:sldChg>
      <pc:sldChg chg="delSp add setBg delDesignElem">
        <pc:chgData name="Kočová Barbora" userId="588f34cd-f9d5-4e94-860d-ce5bcb23eccc" providerId="ADAL" clId="{54A77284-17A1-47E4-A145-A986BF8795DF}" dt="2024-10-30T15:26:17.805" v="1"/>
        <pc:sldMkLst>
          <pc:docMk/>
          <pc:sldMk cId="3961083859" sldId="259"/>
        </pc:sldMkLst>
        <pc:cxnChg chg="del">
          <ac:chgData name="Kočová Barbora" userId="588f34cd-f9d5-4e94-860d-ce5bcb23eccc" providerId="ADAL" clId="{54A77284-17A1-47E4-A145-A986BF8795DF}" dt="2024-10-30T15:26:17.805" v="1"/>
          <ac:cxnSpMkLst>
            <pc:docMk/>
            <pc:sldMk cId="3961083859" sldId="259"/>
            <ac:cxnSpMk id="17" creationId="{DCD67800-37AC-4E14-89B0-F79DCB3FB86D}"/>
          </ac:cxnSpMkLst>
        </pc:cxnChg>
        <pc:cxnChg chg="del">
          <ac:chgData name="Kočová Barbora" userId="588f34cd-f9d5-4e94-860d-ce5bcb23eccc" providerId="ADAL" clId="{54A77284-17A1-47E4-A145-A986BF8795DF}" dt="2024-10-30T15:26:17.805" v="1"/>
          <ac:cxnSpMkLst>
            <pc:docMk/>
            <pc:sldMk cId="3961083859" sldId="259"/>
            <ac:cxnSpMk id="18" creationId="{20F1788F-A5AE-4188-8274-F7F2E3833ECD}"/>
          </ac:cxnSpMkLst>
        </pc:cxnChg>
      </pc:sldChg>
      <pc:sldChg chg="delSp modSp new mod setBg">
        <pc:chgData name="Kočová Barbora" userId="588f34cd-f9d5-4e94-860d-ce5bcb23eccc" providerId="ADAL" clId="{54A77284-17A1-47E4-A145-A986BF8795DF}" dt="2024-10-31T07:45:23.617" v="707"/>
        <pc:sldMkLst>
          <pc:docMk/>
          <pc:sldMk cId="1347563045" sldId="260"/>
        </pc:sldMkLst>
        <pc:spChg chg="del">
          <ac:chgData name="Kočová Barbora" userId="588f34cd-f9d5-4e94-860d-ce5bcb23eccc" providerId="ADAL" clId="{54A77284-17A1-47E4-A145-A986BF8795DF}" dt="2024-10-30T15:37:01.922" v="269" actId="478"/>
          <ac:spMkLst>
            <pc:docMk/>
            <pc:sldMk cId="1347563045" sldId="260"/>
            <ac:spMk id="2" creationId="{2587C6DA-DDA1-7196-1A3B-F374E2BACE35}"/>
          </ac:spMkLst>
        </pc:spChg>
        <pc:spChg chg="mod">
          <ac:chgData name="Kočová Barbora" userId="588f34cd-f9d5-4e94-860d-ce5bcb23eccc" providerId="ADAL" clId="{54A77284-17A1-47E4-A145-A986BF8795DF}" dt="2024-10-31T07:45:23.617" v="707"/>
          <ac:spMkLst>
            <pc:docMk/>
            <pc:sldMk cId="1347563045" sldId="260"/>
            <ac:spMk id="3" creationId="{06507702-9364-F1CB-2DEE-29430B706B2A}"/>
          </ac:spMkLst>
        </pc:spChg>
      </pc:sldChg>
      <pc:sldChg chg="addSp delSp modSp new mod">
        <pc:chgData name="Kočová Barbora" userId="588f34cd-f9d5-4e94-860d-ce5bcb23eccc" providerId="ADAL" clId="{54A77284-17A1-47E4-A145-A986BF8795DF}" dt="2024-10-30T15:51:09.429" v="379" actId="478"/>
        <pc:sldMkLst>
          <pc:docMk/>
          <pc:sldMk cId="171300977" sldId="261"/>
        </pc:sldMkLst>
        <pc:spChg chg="del">
          <ac:chgData name="Kočová Barbora" userId="588f34cd-f9d5-4e94-860d-ce5bcb23eccc" providerId="ADAL" clId="{54A77284-17A1-47E4-A145-A986BF8795DF}" dt="2024-10-30T15:51:09.429" v="379" actId="478"/>
          <ac:spMkLst>
            <pc:docMk/>
            <pc:sldMk cId="171300977" sldId="261"/>
            <ac:spMk id="2" creationId="{84CA8DFE-FFEB-692E-63FC-382205BC5CAD}"/>
          </ac:spMkLst>
        </pc:spChg>
        <pc:spChg chg="del">
          <ac:chgData name="Kočová Barbora" userId="588f34cd-f9d5-4e94-860d-ce5bcb23eccc" providerId="ADAL" clId="{54A77284-17A1-47E4-A145-A986BF8795DF}" dt="2024-10-30T15:46:23.886" v="378" actId="22"/>
          <ac:spMkLst>
            <pc:docMk/>
            <pc:sldMk cId="171300977" sldId="261"/>
            <ac:spMk id="3" creationId="{87606931-C99C-6266-681F-1000AAD337EA}"/>
          </ac:spMkLst>
        </pc:spChg>
        <pc:picChg chg="add mod ord">
          <ac:chgData name="Kočová Barbora" userId="588f34cd-f9d5-4e94-860d-ce5bcb23eccc" providerId="ADAL" clId="{54A77284-17A1-47E4-A145-A986BF8795DF}" dt="2024-10-30T15:46:23.886" v="378" actId="22"/>
          <ac:picMkLst>
            <pc:docMk/>
            <pc:sldMk cId="171300977" sldId="261"/>
            <ac:picMk id="5" creationId="{C62DC28C-E6D5-7929-EF65-8B7D5C07AAD2}"/>
          </ac:picMkLst>
        </pc:picChg>
      </pc:sldChg>
      <pc:sldChg chg="addSp delSp modSp new mod">
        <pc:chgData name="Kočová Barbora" userId="588f34cd-f9d5-4e94-860d-ce5bcb23eccc" providerId="ADAL" clId="{54A77284-17A1-47E4-A145-A986BF8795DF}" dt="2024-10-31T07:01:51.516" v="597"/>
        <pc:sldMkLst>
          <pc:docMk/>
          <pc:sldMk cId="3747598925" sldId="265"/>
        </pc:sldMkLst>
        <pc:spChg chg="del">
          <ac:chgData name="Kočová Barbora" userId="588f34cd-f9d5-4e94-860d-ce5bcb23eccc" providerId="ADAL" clId="{54A77284-17A1-47E4-A145-A986BF8795DF}" dt="2024-10-31T06:54:38.655" v="434" actId="478"/>
          <ac:spMkLst>
            <pc:docMk/>
            <pc:sldMk cId="3747598925" sldId="265"/>
            <ac:spMk id="2" creationId="{C2C9C15D-2F7D-108D-8F9F-D8EA3819CA48}"/>
          </ac:spMkLst>
        </pc:spChg>
        <pc:spChg chg="del">
          <ac:chgData name="Kočová Barbora" userId="588f34cd-f9d5-4e94-860d-ce5bcb23eccc" providerId="ADAL" clId="{54A77284-17A1-47E4-A145-A986BF8795DF}" dt="2024-10-31T06:47:05.480" v="416"/>
          <ac:spMkLst>
            <pc:docMk/>
            <pc:sldMk cId="3747598925" sldId="265"/>
            <ac:spMk id="3" creationId="{87F7B9A5-8824-A91B-E37B-3D57ADA9E9E5}"/>
          </ac:spMkLst>
        </pc:spChg>
        <pc:spChg chg="add del mod">
          <ac:chgData name="Kočová Barbora" userId="588f34cd-f9d5-4e94-860d-ce5bcb23eccc" providerId="ADAL" clId="{54A77284-17A1-47E4-A145-A986BF8795DF}" dt="2024-10-31T06:54:44.380" v="436" actId="478"/>
          <ac:spMkLst>
            <pc:docMk/>
            <pc:sldMk cId="3747598925" sldId="265"/>
            <ac:spMk id="5" creationId="{6676F491-E491-6E86-AF17-8B29C1DE7285}"/>
          </ac:spMkLst>
        </pc:spChg>
        <pc:spChg chg="add del mod">
          <ac:chgData name="Kočová Barbora" userId="588f34cd-f9d5-4e94-860d-ce5bcb23eccc" providerId="ADAL" clId="{54A77284-17A1-47E4-A145-A986BF8795DF}" dt="2024-10-31T06:48:28.428" v="427" actId="22"/>
          <ac:spMkLst>
            <pc:docMk/>
            <pc:sldMk cId="3747598925" sldId="265"/>
            <ac:spMk id="7" creationId="{FD22AFFD-7FFD-CA01-8878-5AF0AA04C8CB}"/>
          </ac:spMkLst>
        </pc:spChg>
        <pc:spChg chg="add del mod">
          <ac:chgData name="Kočová Barbora" userId="588f34cd-f9d5-4e94-860d-ce5bcb23eccc" providerId="ADAL" clId="{54A77284-17A1-47E4-A145-A986BF8795DF}" dt="2024-10-31T06:47:56.255" v="425"/>
          <ac:spMkLst>
            <pc:docMk/>
            <pc:sldMk cId="3747598925" sldId="265"/>
            <ac:spMk id="10" creationId="{44BD83F9-5BB9-0787-948D-49FE599E4AFC}"/>
          </ac:spMkLst>
        </pc:spChg>
        <pc:spChg chg="add del mod">
          <ac:chgData name="Kočová Barbora" userId="588f34cd-f9d5-4e94-860d-ce5bcb23eccc" providerId="ADAL" clId="{54A77284-17A1-47E4-A145-A986BF8795DF}" dt="2024-10-31T06:55:30.666" v="443" actId="22"/>
          <ac:spMkLst>
            <pc:docMk/>
            <pc:sldMk cId="3747598925" sldId="265"/>
            <ac:spMk id="16" creationId="{1BC487F9-7517-F9F9-60A8-8C39D6BE0240}"/>
          </ac:spMkLst>
        </pc:spChg>
        <pc:spChg chg="add mod">
          <ac:chgData name="Kočová Barbora" userId="588f34cd-f9d5-4e94-860d-ce5bcb23eccc" providerId="ADAL" clId="{54A77284-17A1-47E4-A145-A986BF8795DF}" dt="2024-10-31T06:56:31.127" v="458" actId="1076"/>
          <ac:spMkLst>
            <pc:docMk/>
            <pc:sldMk cId="3747598925" sldId="265"/>
            <ac:spMk id="20" creationId="{1AD8DF56-2784-F80F-22A4-FF1C1AA9235A}"/>
          </ac:spMkLst>
        </pc:spChg>
        <pc:graphicFrameChg chg="add del mod">
          <ac:chgData name="Kočová Barbora" userId="588f34cd-f9d5-4e94-860d-ce5bcb23eccc" providerId="ADAL" clId="{54A77284-17A1-47E4-A145-A986BF8795DF}" dt="2024-10-31T06:47:25.837" v="420" actId="478"/>
          <ac:graphicFrameMkLst>
            <pc:docMk/>
            <pc:sldMk cId="3747598925" sldId="265"/>
            <ac:graphicFrameMk id="4" creationId="{F18B7FD6-086A-A952-7FAE-1437309B8E3D}"/>
          </ac:graphicFrameMkLst>
        </pc:graphicFrameChg>
        <pc:graphicFrameChg chg="add del mod ord modGraphic">
          <ac:chgData name="Kočová Barbora" userId="588f34cd-f9d5-4e94-860d-ce5bcb23eccc" providerId="ADAL" clId="{54A77284-17A1-47E4-A145-A986BF8795DF}" dt="2024-10-31T06:47:56.784" v="426" actId="3680"/>
          <ac:graphicFrameMkLst>
            <pc:docMk/>
            <pc:sldMk cId="3747598925" sldId="265"/>
            <ac:graphicFrameMk id="8" creationId="{05BABD41-72EB-DC4A-309E-8FFD215292CC}"/>
          </ac:graphicFrameMkLst>
        </pc:graphicFrameChg>
        <pc:graphicFrameChg chg="add del mod">
          <ac:chgData name="Kočová Barbora" userId="588f34cd-f9d5-4e94-860d-ce5bcb23eccc" providerId="ADAL" clId="{54A77284-17A1-47E4-A145-A986BF8795DF}" dt="2024-10-31T06:47:56.255" v="425"/>
          <ac:graphicFrameMkLst>
            <pc:docMk/>
            <pc:sldMk cId="3747598925" sldId="265"/>
            <ac:graphicFrameMk id="9" creationId="{16326B1C-18A2-C3EB-962C-A8D01A3C3549}"/>
          </ac:graphicFrameMkLst>
        </pc:graphicFrameChg>
        <pc:graphicFrameChg chg="add del mod">
          <ac:chgData name="Kočová Barbora" userId="588f34cd-f9d5-4e94-860d-ce5bcb23eccc" providerId="ADAL" clId="{54A77284-17A1-47E4-A145-A986BF8795DF}" dt="2024-10-31T06:55:59.956" v="447"/>
          <ac:graphicFrameMkLst>
            <pc:docMk/>
            <pc:sldMk cId="3747598925" sldId="265"/>
            <ac:graphicFrameMk id="19" creationId="{6BACFF51-5078-7BC6-0405-3D808BD4EA8D}"/>
          </ac:graphicFrameMkLst>
        </pc:graphicFrameChg>
        <pc:picChg chg="add del mod ord">
          <ac:chgData name="Kočová Barbora" userId="588f34cd-f9d5-4e94-860d-ce5bcb23eccc" providerId="ADAL" clId="{54A77284-17A1-47E4-A145-A986BF8795DF}" dt="2024-10-31T06:55:07.083" v="442" actId="478"/>
          <ac:picMkLst>
            <pc:docMk/>
            <pc:sldMk cId="3747598925" sldId="265"/>
            <ac:picMk id="12" creationId="{0C7C2C06-9B9A-482C-E8CC-1A74BCB1C30A}"/>
          </ac:picMkLst>
        </pc:picChg>
        <pc:picChg chg="add del mod">
          <ac:chgData name="Kočová Barbora" userId="588f34cd-f9d5-4e94-860d-ce5bcb23eccc" providerId="ADAL" clId="{54A77284-17A1-47E4-A145-A986BF8795DF}" dt="2024-10-31T06:55:06.274" v="441" actId="478"/>
          <ac:picMkLst>
            <pc:docMk/>
            <pc:sldMk cId="3747598925" sldId="265"/>
            <ac:picMk id="14" creationId="{0724EDB7-CB9F-31D0-2162-27B64B33E1F7}"/>
          </ac:picMkLst>
        </pc:picChg>
        <pc:picChg chg="add mod ord">
          <ac:chgData name="Kočová Barbora" userId="588f34cd-f9d5-4e94-860d-ce5bcb23eccc" providerId="ADAL" clId="{54A77284-17A1-47E4-A145-A986BF8795DF}" dt="2024-10-31T06:59:38.807" v="527" actId="1076"/>
          <ac:picMkLst>
            <pc:docMk/>
            <pc:sldMk cId="3747598925" sldId="265"/>
            <ac:picMk id="18" creationId="{0EADBD8B-2045-8A7C-F096-F0114FD0B764}"/>
          </ac:picMkLst>
        </pc:picChg>
        <pc:picChg chg="add del mod">
          <ac:chgData name="Kočová Barbora" userId="588f34cd-f9d5-4e94-860d-ce5bcb23eccc" providerId="ADAL" clId="{54A77284-17A1-47E4-A145-A986BF8795DF}" dt="2024-10-31T06:59:59.320" v="531" actId="478"/>
          <ac:picMkLst>
            <pc:docMk/>
            <pc:sldMk cId="3747598925" sldId="265"/>
            <ac:picMk id="1028" creationId="{718CCDB4-1D51-32B0-FF24-B86410023120}"/>
          </ac:picMkLst>
        </pc:picChg>
        <pc:picChg chg="add mod">
          <ac:chgData name="Kočová Barbora" userId="588f34cd-f9d5-4e94-860d-ce5bcb23eccc" providerId="ADAL" clId="{54A77284-17A1-47E4-A145-A986BF8795DF}" dt="2024-10-31T07:01:51.516" v="597"/>
          <ac:picMkLst>
            <pc:docMk/>
            <pc:sldMk cId="3747598925" sldId="265"/>
            <ac:picMk id="1030" creationId="{DC19BB65-F0B5-A709-C1DC-D12AD910F206}"/>
          </ac:picMkLst>
        </pc:picChg>
      </pc:sldChg>
    </pc:docChg>
  </pc:docChgLst>
  <pc:docChgLst>
    <pc:chgData clId="Web-{1D034B6A-14A0-575A-9D28-4D23266E8CD9}"/>
    <pc:docChg chg="modSld">
      <pc:chgData name="" userId="" providerId="" clId="Web-{1D034B6A-14A0-575A-9D28-4D23266E8CD9}" dt="2024-10-31T07:09:59.500" v="0"/>
      <pc:docMkLst>
        <pc:docMk/>
      </pc:docMkLst>
      <pc:sldChg chg="addSp modSp">
        <pc:chgData name="" userId="" providerId="" clId="Web-{1D034B6A-14A0-575A-9D28-4D23266E8CD9}" dt="2024-10-31T07:09:59.500" v="0"/>
        <pc:sldMkLst>
          <pc:docMk/>
          <pc:sldMk cId="1347563045" sldId="260"/>
        </pc:sldMkLst>
        <pc:picChg chg="add mod">
          <ac:chgData name="" userId="" providerId="" clId="Web-{1D034B6A-14A0-575A-9D28-4D23266E8CD9}" dt="2024-10-31T07:09:59.500" v="0"/>
          <ac:picMkLst>
            <pc:docMk/>
            <pc:sldMk cId="1347563045" sldId="260"/>
            <ac:picMk id="2" creationId="{CA10305A-5670-B888-5A13-61E26FA013C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F86D6C-CA8A-69BA-306D-C11AF4D70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5EC148-BEDB-A603-C998-5715E64AE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02EDCA-61EA-93B6-9205-D33C61A0A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BF5D9E-DB1E-30D2-B34E-4C899F05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D60B27-CE10-6F8C-4A90-1CC2667E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97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69CBD-D9C5-8D5E-C8E1-86E65EC14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DF9B1A7-8AEC-F283-F57B-635EBC2A8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2764D2-537B-E7E1-D535-3EDC0F7B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AC6759-2534-68AE-1E6C-9B6322A4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1A7E60-8307-07C2-6F33-48739FB4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2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0430F4F-49ED-F3C0-CAB9-00C492845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C4B25E2-88F9-60AA-DD27-43447AF6B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88E0F0-849B-6AC0-324A-8335DA3C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134F57-03D4-6708-3AA7-0AE9E5DB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D33143-82B4-4B53-77D1-5DA4E930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1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F6845-AF4E-C7BF-D2D6-73DEDB22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1A7E18-3973-E5ED-1743-79F637869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322B94-6709-0595-DB5A-7C24AEF44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DBB0E9-E4B4-EF26-E8BC-A3D68D05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E01378-05C5-00B6-8AA3-7D0DF1D70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80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A89602-D8A4-9263-A242-A1748F1AA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97BB91-FD4D-C5C9-F3B4-600605C8E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AD3E2C-608A-F300-52C2-3AF8092F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A9BE47-3C31-F981-9E78-DA1D4E7A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73F5DF-714D-12EA-0FFB-1DF339A1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00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3BE194-C5A1-1646-D9B7-DCA3401A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4B7476-8BD5-4D55-D0BA-BEEE4A538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0C8173-0185-D3E9-00D3-314547F4D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779E7E-32C1-3BCE-F40C-E80F0479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BD967C-FFED-CA28-4A09-C8FA3E1D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BAA3F2-2CD2-DACD-02D0-079A6129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02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AE485-02D2-29B0-78F6-32EC4A8E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357AA67-7F04-F88C-0CDF-9A7494461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B7B625-FCC5-A9C3-3BAA-1796552FB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76E54F2-6323-4132-34B5-A1B8175547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4F75B81-913F-053A-BB79-66C2DC2B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9BC6F9-661F-7A63-1054-F9D153393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0718C8-37EF-9259-5F7D-1C7DB1033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DAA6013-010D-D049-6D7F-2637085E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21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42433E-FAA1-DAA9-6A6F-086B40DF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AEBD48-4965-B0C3-0CE2-DB4B5A00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5039D0-5DE7-413B-E32B-F695CBF8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80D8E4C-4E42-A19D-FA4C-CB4E18692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92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BA999FF-C839-A6AD-B56B-B0239B7A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B0323ED-C112-0940-65DE-2F3290DC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EFD08C-091C-F676-7015-2F8502AE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46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E9009-03E5-3A52-0051-51A675198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64DB76-D1DE-7726-B638-E4ECE68CE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9B0D0D-3029-D098-B4E2-D92DFA6F1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B84481E-9C77-10E3-FBCE-F7BD611E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F709BC-9179-78E8-118A-47CF4017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471D0B-02E0-0EAF-0DE8-99FCFB34F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77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A4BFB-CBD5-9E2C-0C9E-2034351B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F9D6AB1-E7D9-98D6-F338-89D0F3322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F0EE1D-841D-DD8B-8B53-976C52536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4018CE-9368-D5A0-EBF6-1A8059EE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D46B-67FF-41C8-B123-C57C47E580AE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1877F8-1A73-98E5-A986-04AECF0D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C56F6E-B788-6D55-F08E-16DA3F5C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55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F053B0D-DD3D-92A5-37D3-4687B7FA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46539E5-D06D-3F05-9EA0-4AA02D592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B2125B-D33D-4A79-C52D-16845DE6C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2D46B-67FF-41C8-B123-C57C47E580AE}" type="datetimeFigureOut">
              <a:rPr lang="cs-CZ" smtClean="0"/>
              <a:t>31.10.2024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018B2A-1152-D4ED-AA7D-841C521DF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D60904-BA62-B194-DA1F-491A428E8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38F30-9876-4CAB-AFB2-020FB1070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8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1674D-8AC5-3198-A0A2-D5613A6EF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694607" y="3930877"/>
            <a:ext cx="6467475" cy="4443866"/>
          </a:xfrm>
        </p:spPr>
        <p:txBody>
          <a:bodyPr>
            <a:normAutofit/>
          </a:bodyPr>
          <a:lstStyle/>
          <a:p>
            <a:pPr algn="l"/>
            <a:br>
              <a:rPr lang="cs-CZ" sz="6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E24092-BCAE-3D2B-4232-C20F89A9F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1850" y="-2753"/>
            <a:ext cx="5010150" cy="1929199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216000" rIns="216000"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Jméno projektu</a:t>
            </a:r>
            <a:r>
              <a:rPr lang="cs-CZ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cs-CZ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„Systémová podpora implementace a řízení Národní RIS3 strategie 2023+“</a:t>
            </a:r>
          </a:p>
          <a:p>
            <a:pPr>
              <a:lnSpc>
                <a:spcPct val="110000"/>
              </a:lnSpc>
            </a:pPr>
            <a:r>
              <a:rPr lang="cs-CZ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Registrační číslo projektu</a:t>
            </a:r>
            <a:r>
              <a:rPr lang="cs-CZ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cs-CZ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CZ.02.01.02/00/22_004/0004699</a:t>
            </a:r>
            <a:endParaRPr lang="cs-CZ" sz="200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0206E2BB-711E-8B2C-577E-1DD4849F2FEA}"/>
              </a:ext>
            </a:extLst>
          </p:cNvPr>
          <p:cNvSpPr txBox="1">
            <a:spLocks/>
          </p:cNvSpPr>
          <p:nvPr/>
        </p:nvSpPr>
        <p:spPr>
          <a:xfrm>
            <a:off x="7894040" y="3697687"/>
            <a:ext cx="384355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900" kern="10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Grafický objekt 7" descr="Výzkum obrys">
            <a:extLst>
              <a:ext uri="{FF2B5EF4-FFF2-40B4-BE49-F238E27FC236}">
                <a16:creationId xmlns:a16="http://schemas.microsoft.com/office/drawing/2014/main" id="{0A6665DB-1D01-BAD8-9C0F-27A8053B1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3198" y="2401348"/>
            <a:ext cx="914400" cy="914400"/>
          </a:xfrm>
          <a:prstGeom prst="rect">
            <a:avLst/>
          </a:prstGeom>
        </p:spPr>
      </p:pic>
      <p:sp>
        <p:nvSpPr>
          <p:cNvPr id="10" name="Podnadpis 2">
            <a:extLst>
              <a:ext uri="{FF2B5EF4-FFF2-40B4-BE49-F238E27FC236}">
                <a16:creationId xmlns:a16="http://schemas.microsoft.com/office/drawing/2014/main" id="{8689C1BB-7CB8-77DC-A339-F10912B88893}"/>
              </a:ext>
            </a:extLst>
          </p:cNvPr>
          <p:cNvSpPr txBox="1">
            <a:spLocks/>
          </p:cNvSpPr>
          <p:nvPr/>
        </p:nvSpPr>
        <p:spPr>
          <a:xfrm>
            <a:off x="7181850" y="2150917"/>
            <a:ext cx="5010150" cy="1322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lIns="216000" tIns="45720" rIns="21600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Klíčová aktivita KA4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Rozvoj kompetencí a mezinárodní spolupráce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2E99B5E1-DB5F-C7F5-A5A8-5C51F71252BC}"/>
              </a:ext>
            </a:extLst>
          </p:cNvPr>
          <p:cNvSpPr txBox="1">
            <a:spLocks/>
          </p:cNvSpPr>
          <p:nvPr/>
        </p:nvSpPr>
        <p:spPr>
          <a:xfrm>
            <a:off x="7181850" y="3697687"/>
            <a:ext cx="5010150" cy="1369613"/>
          </a:xfrm>
          <a:prstGeom prst="rect">
            <a:avLst/>
          </a:prstGeom>
          <a:solidFill>
            <a:srgbClr val="FFFAEB"/>
          </a:solidFill>
          <a:ln>
            <a:noFill/>
          </a:ln>
        </p:spPr>
        <p:txBody>
          <a:bodyPr vert="horz" lIns="216000" tIns="45720" rIns="216000" bIns="45720" rtlCol="0" anchor="ctr" anchorCtr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*Účastí na vzdělávací akci souhlasíte se způsobem zpracování osobních údajů ze vzdělávací akce. Jedná se o osobní údaje typu jméno, příjmení, e-mail a organizace. Zpracování bude použito pro potřeby zajištění prezenční listiny a za účelem doložení podmínek projektu financovaného z OP JAK. Pravidla GDPR jsou také na webu Agentury CzechInvest.</a:t>
            </a:r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06A040FC-DF6B-F279-C12D-EFB043F60DBC}"/>
              </a:ext>
            </a:extLst>
          </p:cNvPr>
          <p:cNvSpPr txBox="1">
            <a:spLocks/>
          </p:cNvSpPr>
          <p:nvPr/>
        </p:nvSpPr>
        <p:spPr>
          <a:xfrm>
            <a:off x="1630" y="-2753"/>
            <a:ext cx="6966856" cy="50673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lIns="216000" tIns="45720" rIns="21600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900" b="0" i="0" u="none" strike="noStrike" kern="100" cap="none" spc="0" normalizeH="0" baseline="0" noProof="0" err="1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</a:t>
            </a:r>
            <a:r>
              <a:rPr kumimoji="0" lang="cs-CZ" sz="3900" b="0" i="0" u="none" strike="noStrike" kern="100" cap="none" spc="0" normalizeH="0" baseline="0" noProof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cs-CZ" sz="3900" b="0" i="0" u="none" strike="noStrike" kern="100" cap="none" spc="0" normalizeH="0" baseline="0" noProof="0" err="1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Labs</a:t>
            </a:r>
            <a:r>
              <a:rPr kumimoji="0" lang="cs-CZ" sz="3900" b="0" i="0" u="none" strike="noStrike" kern="100" cap="none" spc="0" normalizeH="0" baseline="0" noProof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kumimoji="0" lang="cs-CZ" sz="3900" b="0" i="0" u="none" strike="noStrike" kern="100" cap="none" spc="0" normalizeH="0" baseline="0" noProof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900" b="0" i="0" u="none" strike="noStrike" kern="100" cap="none" spc="0" normalizeH="0" baseline="0" noProof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 and Opportunities for Developing Innovation Ecosystems in the Czech Republic</a:t>
            </a:r>
            <a:endParaRPr kumimoji="0" lang="cs-CZ" sz="3900" b="0" i="0" u="none" strike="noStrike" kern="100" cap="none" spc="0" normalizeH="0" baseline="0" noProof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3600" kern="100">
              <a:solidFill>
                <a:schemeClr val="accent4">
                  <a:lumMod val="20000"/>
                  <a:lumOff val="8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00" cap="none" spc="0" normalizeH="0" baseline="0" noProof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31.10.2024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835778-190D-311F-1846-0DF718F0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84" y="5577919"/>
            <a:ext cx="8560037" cy="10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85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507702-9364-F1CB-2DEE-29430B70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15325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/>
              <a:t>Feel free to use the chat</a:t>
            </a:r>
            <a:r>
              <a:rPr lang="en-US"/>
              <a:t> for any technical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Use </a:t>
            </a:r>
            <a:r>
              <a:rPr lang="en-US" b="1" err="1"/>
              <a:t>Slido</a:t>
            </a:r>
            <a:r>
              <a:rPr lang="en-US" b="1"/>
              <a:t> for questions</a:t>
            </a:r>
            <a:r>
              <a:rPr lang="en-US"/>
              <a:t> to the speakers. We'll review all questions after each presentation.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Recording</a:t>
            </a:r>
            <a:r>
              <a:rPr lang="en-US"/>
              <a:t> will be available on the RIS3 portal under login.</a:t>
            </a:r>
          </a:p>
          <a:p>
            <a:r>
              <a:rPr lang="en-US" b="1"/>
              <a:t>Breaks</a:t>
            </a:r>
            <a:r>
              <a:rPr lang="en-US"/>
              <a:t>: 11:00 – 11:15 and 12:30 – 13:00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1st part</a:t>
            </a:r>
            <a:r>
              <a:rPr lang="en-US"/>
              <a:t> in English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2nd and 3rd parts</a:t>
            </a:r>
            <a:r>
              <a:rPr lang="en-US"/>
              <a:t> in Czech</a:t>
            </a:r>
          </a:p>
        </p:txBody>
      </p:sp>
      <p:pic>
        <p:nvPicPr>
          <p:cNvPr id="2" name="Obrázek 1" descr="Obsah obrázku černá, tma&#10;&#10;Popis se vygeneroval automaticky.">
            <a:extLst>
              <a:ext uri="{FF2B5EF4-FFF2-40B4-BE49-F238E27FC236}">
                <a16:creationId xmlns:a16="http://schemas.microsoft.com/office/drawing/2014/main" id="{CA10305A-5670-B888-5A13-61E26FA01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7825" y="2390775"/>
            <a:ext cx="22193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6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4D37B6-B0AC-C51D-4FE4-5378BB26A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A </a:t>
            </a:r>
            <a:r>
              <a:rPr lang="cs-CZ" b="1" err="1"/>
              <a:t>few</a:t>
            </a:r>
            <a:r>
              <a:rPr lang="cs-CZ" b="1"/>
              <a:t> </a:t>
            </a:r>
            <a:r>
              <a:rPr lang="cs-CZ" b="1" err="1"/>
              <a:t>thoughts</a:t>
            </a:r>
            <a:r>
              <a:rPr lang="cs-CZ" b="1"/>
              <a:t> </a:t>
            </a:r>
            <a:r>
              <a:rPr lang="cs-CZ" b="1" err="1"/>
              <a:t>about</a:t>
            </a:r>
            <a:r>
              <a:rPr lang="cs-CZ" b="1"/>
              <a:t> LL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15A94B-DF78-B5F1-D258-FC19796AA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9857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b="1" u="sng" err="1"/>
              <a:t>Living</a:t>
            </a:r>
            <a:r>
              <a:rPr lang="cs-CZ" b="1" u="sng"/>
              <a:t> </a:t>
            </a:r>
            <a:r>
              <a:rPr lang="cs-CZ" b="1" u="sng" err="1"/>
              <a:t>lab</a:t>
            </a:r>
            <a:r>
              <a:rPr lang="cs-CZ" b="1" u="sng"/>
              <a:t> </a:t>
            </a:r>
            <a:r>
              <a:rPr lang="cs-CZ" err="1"/>
              <a:t>theme</a:t>
            </a:r>
            <a:endParaRPr lang="cs-CZ"/>
          </a:p>
          <a:p>
            <a:r>
              <a:rPr lang="cs-CZ" err="1"/>
              <a:t>Main</a:t>
            </a:r>
            <a:r>
              <a:rPr lang="cs-CZ"/>
              <a:t> </a:t>
            </a:r>
            <a:r>
              <a:rPr lang="cs-CZ" b="1" u="sng" err="1"/>
              <a:t>goal</a:t>
            </a:r>
            <a:r>
              <a:rPr lang="cs-CZ"/>
              <a:t> and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b="1" u="sng" err="1"/>
              <a:t>reason</a:t>
            </a:r>
            <a:r>
              <a:rPr lang="cs-CZ"/>
              <a:t> </a:t>
            </a:r>
            <a:r>
              <a:rPr lang="cs-CZ" err="1"/>
              <a:t>behind</a:t>
            </a:r>
            <a:r>
              <a:rPr lang="cs-CZ"/>
              <a:t> </a:t>
            </a:r>
            <a:r>
              <a:rPr lang="cs-CZ" err="1"/>
              <a:t>the</a:t>
            </a:r>
            <a:r>
              <a:rPr lang="cs-CZ"/>
              <a:t> workshop (map, database)</a:t>
            </a:r>
          </a:p>
          <a:p>
            <a:r>
              <a:rPr lang="cs-CZ"/>
              <a:t>Open </a:t>
            </a:r>
            <a:r>
              <a:rPr lang="cs-CZ" err="1"/>
              <a:t>Living</a:t>
            </a:r>
            <a:r>
              <a:rPr lang="cs-CZ"/>
              <a:t> </a:t>
            </a:r>
            <a:r>
              <a:rPr lang="cs-CZ" err="1"/>
              <a:t>Lab</a:t>
            </a:r>
            <a:r>
              <a:rPr lang="cs-CZ"/>
              <a:t> </a:t>
            </a:r>
            <a:r>
              <a:rPr lang="cs-CZ" err="1"/>
              <a:t>Days</a:t>
            </a:r>
            <a:r>
              <a:rPr lang="cs-CZ"/>
              <a:t> 2024 </a:t>
            </a:r>
            <a:r>
              <a:rPr lang="cs-CZ" b="1" u="sng" err="1"/>
              <a:t>Conference</a:t>
            </a:r>
            <a:r>
              <a:rPr lang="cs-CZ"/>
              <a:t> </a:t>
            </a:r>
            <a:r>
              <a:rPr lang="cs-CZ" err="1"/>
              <a:t>Timisoara</a:t>
            </a:r>
            <a:r>
              <a:rPr lang="cs-CZ"/>
              <a:t> – ENoLL</a:t>
            </a:r>
          </a:p>
          <a:p>
            <a:r>
              <a:rPr lang="cs-CZ">
                <a:cs typeface="Calibri"/>
              </a:rPr>
              <a:t>BENELUX </a:t>
            </a:r>
            <a:r>
              <a:rPr lang="cs-CZ" err="1">
                <a:cs typeface="Calibri"/>
              </a:rPr>
              <a:t>LLs</a:t>
            </a:r>
            <a:endParaRPr lang="cs-CZ" err="1"/>
          </a:p>
          <a:p>
            <a:r>
              <a:rPr lang="cs-CZ" err="1"/>
              <a:t>The</a:t>
            </a:r>
            <a:r>
              <a:rPr lang="cs-CZ"/>
              <a:t> </a:t>
            </a:r>
            <a:r>
              <a:rPr lang="cs-CZ" b="1" u="sng" err="1"/>
              <a:t>book</a:t>
            </a:r>
            <a:r>
              <a:rPr lang="cs-CZ"/>
              <a:t> – Learning in a LL</a:t>
            </a:r>
          </a:p>
          <a:p>
            <a:endParaRPr lang="cs-CZ"/>
          </a:p>
        </p:txBody>
      </p:sp>
      <p:pic>
        <p:nvPicPr>
          <p:cNvPr id="1026" name="Picture 2" descr="The living lab stakeholders ">
            <a:extLst>
              <a:ext uri="{FF2B5EF4-FFF2-40B4-BE49-F238E27FC236}">
                <a16:creationId xmlns:a16="http://schemas.microsoft.com/office/drawing/2014/main" id="{3C0F3956-7F64-125A-B8CC-C02803018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74" y="1027906"/>
            <a:ext cx="5132439" cy="528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639E995-EC39-B5E2-2E31-5F441DA1E955}"/>
              </a:ext>
            </a:extLst>
          </p:cNvPr>
          <p:cNvSpPr/>
          <p:nvPr/>
        </p:nvSpPr>
        <p:spPr>
          <a:xfrm>
            <a:off x="10092813" y="6006815"/>
            <a:ext cx="1732935" cy="3402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/>
              <a:t>Kris </a:t>
            </a:r>
            <a:r>
              <a:rPr lang="cs-CZ" sz="1400" err="1"/>
              <a:t>Steen</a:t>
            </a:r>
            <a:r>
              <a:rPr lang="cs-CZ" sz="1400"/>
              <a:t>, Delft UT</a:t>
            </a:r>
          </a:p>
        </p:txBody>
      </p:sp>
      <p:pic>
        <p:nvPicPr>
          <p:cNvPr id="5" name="Obrázek 4" descr="Obsah obrázku text, jídlo, plakát, růžová&#10;&#10;Popis se vygeneroval automaticky.">
            <a:extLst>
              <a:ext uri="{FF2B5EF4-FFF2-40B4-BE49-F238E27FC236}">
                <a16:creationId xmlns:a16="http://schemas.microsoft.com/office/drawing/2014/main" id="{AFF6D622-1220-7A22-AEF6-6D6CD7FC7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721" y="4499308"/>
            <a:ext cx="1636144" cy="20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0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OLLD 2024 at ICAM UVT: Day 0 dedicated to interactive and collaborative  sessions - Research">
            <a:extLst>
              <a:ext uri="{FF2B5EF4-FFF2-40B4-BE49-F238E27FC236}">
                <a16:creationId xmlns:a16="http://schemas.microsoft.com/office/drawing/2014/main" id="{5328DF0A-BD65-B9DD-2FD9-CD9C2B755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693" y="1655490"/>
            <a:ext cx="3036657" cy="414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88C2CA-293C-4735-4E7D-098B1C2B65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1" t="12093" r="7902" b="5594"/>
          <a:stretch/>
        </p:blipFill>
        <p:spPr>
          <a:xfrm>
            <a:off x="4310676" y="2532765"/>
            <a:ext cx="3537345" cy="17863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C31B462-56A5-8FEC-EB84-4A40C69946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511"/>
          <a:stretch/>
        </p:blipFill>
        <p:spPr>
          <a:xfrm>
            <a:off x="8162336" y="1655902"/>
            <a:ext cx="3517120" cy="3540051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F8837531-047B-E676-B0CC-A8C83221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/>
              <a:t>OLLD 2024 </a:t>
            </a:r>
            <a:r>
              <a:rPr lang="cs-CZ" b="1" err="1"/>
              <a:t>Timisoara</a:t>
            </a:r>
            <a:endParaRPr lang="cs-CZ" b="1" err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108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62DC28C-E6D5-7929-EF65-8B7D5C07A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034" y="1825625"/>
            <a:ext cx="9433932" cy="4351338"/>
          </a:xfr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6251C56-5342-FE30-DE49-1A533C201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/>
              <a:t>LL database  - </a:t>
            </a:r>
            <a:r>
              <a:rPr lang="cs-CZ" b="1" err="1"/>
              <a:t>Europe</a:t>
            </a:r>
            <a:endParaRPr lang="cs-CZ" b="1" err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130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zech republic administrative map. Regions, capital city and regional cities on the map with scale and compass.">
            <a:extLst>
              <a:ext uri="{FF2B5EF4-FFF2-40B4-BE49-F238E27FC236}">
                <a16:creationId xmlns:a16="http://schemas.microsoft.com/office/drawing/2014/main" id="{A8485F04-ECD6-1482-D885-61E2791DD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709613"/>
            <a:ext cx="9525000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ývojový diagram: spojnice 4">
            <a:extLst>
              <a:ext uri="{FF2B5EF4-FFF2-40B4-BE49-F238E27FC236}">
                <a16:creationId xmlns:a16="http://schemas.microsoft.com/office/drawing/2014/main" id="{11FCD71C-0C58-21FE-959F-73223549E6BE}"/>
              </a:ext>
            </a:extLst>
          </p:cNvPr>
          <p:cNvSpPr/>
          <p:nvPr/>
        </p:nvSpPr>
        <p:spPr>
          <a:xfrm>
            <a:off x="4454013" y="2942304"/>
            <a:ext cx="265471" cy="243348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ývojový diagram: spojnice 5">
            <a:extLst>
              <a:ext uri="{FF2B5EF4-FFF2-40B4-BE49-F238E27FC236}">
                <a16:creationId xmlns:a16="http://schemas.microsoft.com/office/drawing/2014/main" id="{DEC1743B-D0A0-126B-7C26-F6D6499E7EF4}"/>
              </a:ext>
            </a:extLst>
          </p:cNvPr>
          <p:cNvSpPr/>
          <p:nvPr/>
        </p:nvSpPr>
        <p:spPr>
          <a:xfrm>
            <a:off x="2615380" y="3953798"/>
            <a:ext cx="265471" cy="243348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spojnice 6">
            <a:extLst>
              <a:ext uri="{FF2B5EF4-FFF2-40B4-BE49-F238E27FC236}">
                <a16:creationId xmlns:a16="http://schemas.microsoft.com/office/drawing/2014/main" id="{3F887E28-F330-D861-5DBC-091DF8B0923F}"/>
              </a:ext>
            </a:extLst>
          </p:cNvPr>
          <p:cNvSpPr/>
          <p:nvPr/>
        </p:nvSpPr>
        <p:spPr>
          <a:xfrm>
            <a:off x="7733070" y="4573230"/>
            <a:ext cx="265471" cy="243348"/>
          </a:xfrm>
          <a:prstGeom prst="flowChartConnector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ývojový diagram: spojnice 7">
            <a:extLst>
              <a:ext uri="{FF2B5EF4-FFF2-40B4-BE49-F238E27FC236}">
                <a16:creationId xmlns:a16="http://schemas.microsoft.com/office/drawing/2014/main" id="{B19DECF1-A038-F30F-4C74-214428A4962D}"/>
              </a:ext>
            </a:extLst>
          </p:cNvPr>
          <p:cNvSpPr/>
          <p:nvPr/>
        </p:nvSpPr>
        <p:spPr>
          <a:xfrm>
            <a:off x="9945329" y="3277830"/>
            <a:ext cx="265471" cy="243348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ývojový diagram: spojnice 8">
            <a:extLst>
              <a:ext uri="{FF2B5EF4-FFF2-40B4-BE49-F238E27FC236}">
                <a16:creationId xmlns:a16="http://schemas.microsoft.com/office/drawing/2014/main" id="{87D29811-EF18-30F0-7029-70A2B53AD75D}"/>
              </a:ext>
            </a:extLst>
          </p:cNvPr>
          <p:cNvSpPr/>
          <p:nvPr/>
        </p:nvSpPr>
        <p:spPr>
          <a:xfrm>
            <a:off x="7733069" y="4816578"/>
            <a:ext cx="265471" cy="243348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9496BFC-1870-58E3-5B41-1C6649E4E2DB}"/>
              </a:ext>
            </a:extLst>
          </p:cNvPr>
          <p:cNvSpPr/>
          <p:nvPr/>
        </p:nvSpPr>
        <p:spPr>
          <a:xfrm>
            <a:off x="8028036" y="4573229"/>
            <a:ext cx="1779641" cy="277761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/>
              <a:t>LL Brno – </a:t>
            </a:r>
            <a:r>
              <a:rPr lang="cs-CZ" sz="1200" err="1"/>
              <a:t>Recetox</a:t>
            </a:r>
            <a:r>
              <a:rPr lang="cs-CZ" sz="1200"/>
              <a:t> MUNI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50FF1D1-AB1F-ED12-BD52-0E519F204BDA}"/>
              </a:ext>
            </a:extLst>
          </p:cNvPr>
          <p:cNvSpPr/>
          <p:nvPr/>
        </p:nvSpPr>
        <p:spPr>
          <a:xfrm>
            <a:off x="10217560" y="3277830"/>
            <a:ext cx="964790" cy="2433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/>
              <a:t>REFRESH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05BF76FB-CB83-9920-4213-7C3F0560422E}"/>
              </a:ext>
            </a:extLst>
          </p:cNvPr>
          <p:cNvSpPr/>
          <p:nvPr/>
        </p:nvSpPr>
        <p:spPr>
          <a:xfrm>
            <a:off x="8028036" y="4850991"/>
            <a:ext cx="1779641" cy="2433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/>
              <a:t>LL BVV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465117D0-1F2C-C462-8CB2-26BD972794D0}"/>
              </a:ext>
            </a:extLst>
          </p:cNvPr>
          <p:cNvSpPr/>
          <p:nvPr/>
        </p:nvSpPr>
        <p:spPr>
          <a:xfrm>
            <a:off x="2880851" y="3956257"/>
            <a:ext cx="1573162" cy="24088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/>
              <a:t>LL  </a:t>
            </a:r>
            <a:r>
              <a:rPr lang="cs-CZ" sz="1200" err="1"/>
              <a:t>Liverur</a:t>
            </a:r>
            <a:r>
              <a:rPr lang="cs-CZ" sz="1200"/>
              <a:t> Pošumaví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EEBBCF2-0EE6-40EB-3E58-D953B4335CF7}"/>
              </a:ext>
            </a:extLst>
          </p:cNvPr>
          <p:cNvSpPr/>
          <p:nvPr/>
        </p:nvSpPr>
        <p:spPr>
          <a:xfrm>
            <a:off x="4743217" y="2913550"/>
            <a:ext cx="2182576" cy="34398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sz="1200"/>
              <a:t>Mobility LL Prague </a:t>
            </a:r>
            <a:r>
              <a:rPr lang="cs-CZ" sz="1200" err="1"/>
              <a:t>Power</a:t>
            </a:r>
            <a:r>
              <a:rPr lang="cs-CZ" sz="1200"/>
              <a:t> Hub</a:t>
            </a:r>
          </a:p>
        </p:txBody>
      </p:sp>
      <p:sp>
        <p:nvSpPr>
          <p:cNvPr id="2" name="Vývojový diagram: spojnice 1">
            <a:extLst>
              <a:ext uri="{FF2B5EF4-FFF2-40B4-BE49-F238E27FC236}">
                <a16:creationId xmlns:a16="http://schemas.microsoft.com/office/drawing/2014/main" id="{8974F6F6-1093-5FB8-9E03-DAE0F4496B44}"/>
              </a:ext>
            </a:extLst>
          </p:cNvPr>
          <p:cNvSpPr/>
          <p:nvPr/>
        </p:nvSpPr>
        <p:spPr>
          <a:xfrm>
            <a:off x="4829481" y="2664543"/>
            <a:ext cx="265471" cy="243348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6DC0192-142B-4FAA-5D84-57F768DE092A}"/>
              </a:ext>
            </a:extLst>
          </p:cNvPr>
          <p:cNvSpPr/>
          <p:nvPr/>
        </p:nvSpPr>
        <p:spPr>
          <a:xfrm>
            <a:off x="5124448" y="2698956"/>
            <a:ext cx="1499421" cy="2433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sz="1200" err="1"/>
              <a:t>PilotinnCities</a:t>
            </a:r>
            <a:r>
              <a:rPr lang="cs-CZ" sz="1200"/>
              <a:t>  MIT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C79777A5-3C36-6351-7DFE-0D40DBB7C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b="1"/>
              <a:t>LL in </a:t>
            </a:r>
            <a:r>
              <a:rPr lang="cs-CZ" b="1" err="1"/>
              <a:t>Czechia</a:t>
            </a:r>
            <a:r>
              <a:rPr lang="cs-CZ" b="1"/>
              <a:t> </a:t>
            </a:r>
            <a:endParaRPr lang="cs-CZ" b="1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832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Zástupný obsah 17">
            <a:extLst>
              <a:ext uri="{FF2B5EF4-FFF2-40B4-BE49-F238E27FC236}">
                <a16:creationId xmlns:a16="http://schemas.microsoft.com/office/drawing/2014/main" id="{0EADBD8B-2045-8A7C-F096-F0114FD0B7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6804" y="0"/>
            <a:ext cx="5498392" cy="6551476"/>
          </a:xfr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AD8DF56-2784-F80F-22A4-FF1C1AA9235A}"/>
              </a:ext>
            </a:extLst>
          </p:cNvPr>
          <p:cNvSpPr txBox="1"/>
          <p:nvPr/>
        </p:nvSpPr>
        <p:spPr>
          <a:xfrm>
            <a:off x="755780" y="550506"/>
            <a:ext cx="1819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Program:</a:t>
            </a:r>
          </a:p>
        </p:txBody>
      </p:sp>
      <p:pic>
        <p:nvPicPr>
          <p:cNvPr id="1030" name="Picture 6" descr="Free board chalk school illustration">
            <a:extLst>
              <a:ext uri="{FF2B5EF4-FFF2-40B4-BE49-F238E27FC236}">
                <a16:creationId xmlns:a16="http://schemas.microsoft.com/office/drawing/2014/main" id="{DC19BB65-F0B5-A709-C1DC-D12AD910F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80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5989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6999c1-8dc3-4c99-a10f-6379e56fdda9">
      <Terms xmlns="http://schemas.microsoft.com/office/infopath/2007/PartnerControls"/>
    </lcf76f155ced4ddcb4097134ff3c332f>
    <TaxCatchAll xmlns="1a7a52e0-af44-4639-b07b-96c1cee2bb7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041FCD18EC6343AC0B4722D1CD7B5E" ma:contentTypeVersion="15" ma:contentTypeDescription="Vytvoří nový dokument" ma:contentTypeScope="" ma:versionID="014322c51a25d76c495b08a15231c5ec">
  <xsd:schema xmlns:xsd="http://www.w3.org/2001/XMLSchema" xmlns:xs="http://www.w3.org/2001/XMLSchema" xmlns:p="http://schemas.microsoft.com/office/2006/metadata/properties" xmlns:ns2="bd6999c1-8dc3-4c99-a10f-6379e56fdda9" xmlns:ns3="1a7a52e0-af44-4639-b07b-96c1cee2bb77" targetNamespace="http://schemas.microsoft.com/office/2006/metadata/properties" ma:root="true" ma:fieldsID="c7ef4813540e59ad90763f471162856f" ns2:_="" ns3:_="">
    <xsd:import namespace="bd6999c1-8dc3-4c99-a10f-6379e56fdda9"/>
    <xsd:import namespace="1a7a52e0-af44-4639-b07b-96c1cee2b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999c1-8dc3-4c99-a10f-6379e56fd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771a0910-4691-4308-a29a-495baf3ee5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a52e0-af44-4639-b07b-96c1cee2bb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dffd9405-ad9a-4fad-8996-fde3e045aeac}" ma:internalName="TaxCatchAll" ma:showField="CatchAllData" ma:web="1a7a52e0-af44-4639-b07b-96c1cee2b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AFD246-6230-446A-AC0A-4F9F2527A9B9}">
  <ds:schemaRefs>
    <ds:schemaRef ds:uri="1a7a52e0-af44-4639-b07b-96c1cee2bb77"/>
    <ds:schemaRef ds:uri="bd6999c1-8dc3-4c99-a10f-6379e56fdda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EF1B9E-82E6-4094-B324-88ADF682EA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23C0EA-2689-4065-B2E1-DBCCA2576C33}">
  <ds:schemaRefs>
    <ds:schemaRef ds:uri="1a7a52e0-af44-4639-b07b-96c1cee2bb77"/>
    <ds:schemaRef ds:uri="bd6999c1-8dc3-4c99-a10f-6379e56fdd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Motiv Office</vt:lpstr>
      <vt:lpstr> </vt:lpstr>
      <vt:lpstr>PowerPoint Presentation</vt:lpstr>
      <vt:lpstr>A few thoughts about LL</vt:lpstr>
      <vt:lpstr>OLLD 2024 Timisoara</vt:lpstr>
      <vt:lpstr>LL database  - Europe</vt:lpstr>
      <vt:lpstr>LL in Czechia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Kočová Barbora</dc:creator>
  <cp:revision>1</cp:revision>
  <dcterms:created xsi:type="dcterms:W3CDTF">2023-10-09T07:54:26Z</dcterms:created>
  <dcterms:modified xsi:type="dcterms:W3CDTF">2024-10-31T07:45:34Z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0x01010089041FCD18EC6343AC0B4722D1CD7B5E</vt:lpwstr>
  </property>
  <property fmtid="{D5CDD505-2E9C-101B-9397-08002B2CF9AE}" pid="3" name="MediaServiceImageTags">
    <vt:lpwstr/>
  </property>
</Properties>
</file>