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4"/>
  </p:sldMasterIdLst>
  <p:notesMasterIdLst>
    <p:notesMasterId r:id="rId12"/>
  </p:notesMasterIdLst>
  <p:sldIdLst>
    <p:sldId id="256" r:id="rId5"/>
    <p:sldId id="287" r:id="rId6"/>
    <p:sldId id="292" r:id="rId7"/>
    <p:sldId id="285" r:id="rId8"/>
    <p:sldId id="293" r:id="rId9"/>
    <p:sldId id="291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417"/>
    <a:srgbClr val="CAD400"/>
    <a:srgbClr val="FFFFFF"/>
    <a:srgbClr val="002E60"/>
    <a:srgbClr val="1C4E7E"/>
    <a:srgbClr val="222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0FC954-63D0-4327-89D4-C6F19A42D6DD}" v="137" dt="2024-10-29T09:37:28.1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310" y="100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optak.cz/priority-a-aktivity/a-5/" TargetMode="Externa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hyperlink" Target="https://www.agentura-api.org/cs/podporovane-aktivity-optak/sluzby-infrastruktury-optak/sluzby-infrastruktury-vyzva-i/" TargetMode="Externa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hyperlink" Target="https://www.agentura-api.org/wp-content/uploads/2023/08/priloha-5-nepodporovane-cz-nace.pdf" TargetMode="Externa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5" Type="http://schemas.openxmlformats.org/officeDocument/2006/relationships/image" Target="../media/image5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Relationship Id="rId14" Type="http://schemas.openxmlformats.org/officeDocument/2006/relationships/image" Target="../media/image50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optak.cz/priority-a-aktivity/a-5/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2.png"/><Relationship Id="rId7" Type="http://schemas.openxmlformats.org/officeDocument/2006/relationships/hyperlink" Target="https://www.agentura-api.org/cs/podporovane-aktivity-optak/sluzby-infrastruktury-optak/sluzby-infrastruktury-vyzva-i/" TargetMode="External"/><Relationship Id="rId12" Type="http://schemas.openxmlformats.org/officeDocument/2006/relationships/image" Target="../media/image30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29.svg"/><Relationship Id="rId5" Type="http://schemas.openxmlformats.org/officeDocument/2006/relationships/image" Target="../media/image24.pn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4" Type="http://schemas.openxmlformats.org/officeDocument/2006/relationships/image" Target="../media/image23.sv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3" Type="http://schemas.openxmlformats.org/officeDocument/2006/relationships/image" Target="../media/image40.png"/><Relationship Id="rId7" Type="http://schemas.openxmlformats.org/officeDocument/2006/relationships/hyperlink" Target="https://www.agentura-api.org/wp-content/uploads/2023/08/priloha-5-nepodporovane-cz-nace.pdf" TargetMode="External"/><Relationship Id="rId12" Type="http://schemas.openxmlformats.org/officeDocument/2006/relationships/image" Target="../media/image48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11" Type="http://schemas.openxmlformats.org/officeDocument/2006/relationships/image" Target="../media/image47.svg"/><Relationship Id="rId5" Type="http://schemas.openxmlformats.org/officeDocument/2006/relationships/image" Target="../media/image42.png"/><Relationship Id="rId15" Type="http://schemas.openxmlformats.org/officeDocument/2006/relationships/image" Target="../media/image51.svg"/><Relationship Id="rId10" Type="http://schemas.openxmlformats.org/officeDocument/2006/relationships/image" Target="../media/image46.png"/><Relationship Id="rId4" Type="http://schemas.openxmlformats.org/officeDocument/2006/relationships/image" Target="../media/image41.svg"/><Relationship Id="rId9" Type="http://schemas.openxmlformats.org/officeDocument/2006/relationships/image" Target="../media/image45.svg"/><Relationship Id="rId14" Type="http://schemas.openxmlformats.org/officeDocument/2006/relationships/image" Target="../media/image50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CD3447-76EF-4127-9C18-E03362A7FF7E}" type="doc">
      <dgm:prSet loTypeId="urn:microsoft.com/office/officeart/2005/8/layout/hierarchy1" loCatId="hierarchy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5056E8A-3C16-44F3-88A1-FE15BB985A1B}">
      <dgm:prSet/>
      <dgm:spPr/>
      <dgm:t>
        <a:bodyPr/>
        <a:lstStyle/>
        <a:p>
          <a:r>
            <a:rPr lang="cs-CZ" dirty="0"/>
            <a:t>Podřízená organizace MPO</a:t>
          </a:r>
          <a:endParaRPr lang="en-US" dirty="0"/>
        </a:p>
      </dgm:t>
    </dgm:pt>
    <dgm:pt modelId="{A62A9A9C-56FB-44EA-9CED-98C19A4AE443}" type="parTrans" cxnId="{4964CEE2-53F2-4AC8-97E6-D181908B1F3F}">
      <dgm:prSet/>
      <dgm:spPr/>
      <dgm:t>
        <a:bodyPr/>
        <a:lstStyle/>
        <a:p>
          <a:endParaRPr lang="en-US"/>
        </a:p>
      </dgm:t>
    </dgm:pt>
    <dgm:pt modelId="{E55EB801-C392-49BE-8257-3772417211AA}" type="sibTrans" cxnId="{4964CEE2-53F2-4AC8-97E6-D181908B1F3F}">
      <dgm:prSet/>
      <dgm:spPr/>
      <dgm:t>
        <a:bodyPr/>
        <a:lstStyle/>
        <a:p>
          <a:endParaRPr lang="en-US"/>
        </a:p>
      </dgm:t>
    </dgm:pt>
    <dgm:pt modelId="{2150FD84-F850-46D8-919A-17F578ECE407}">
      <dgm:prSet/>
      <dgm:spPr/>
      <dgm:t>
        <a:bodyPr/>
        <a:lstStyle/>
        <a:p>
          <a:r>
            <a:rPr lang="cs-CZ" dirty="0"/>
            <a:t>Implementační agentura pro OPTAK</a:t>
          </a:r>
          <a:endParaRPr lang="en-US" dirty="0"/>
        </a:p>
      </dgm:t>
    </dgm:pt>
    <dgm:pt modelId="{507DE566-C5CF-460C-A85A-ED4C6AF24BF9}" type="parTrans" cxnId="{F4C7D0AF-D095-4F6F-8FC0-92349CA91273}">
      <dgm:prSet/>
      <dgm:spPr/>
      <dgm:t>
        <a:bodyPr/>
        <a:lstStyle/>
        <a:p>
          <a:endParaRPr lang="en-US"/>
        </a:p>
      </dgm:t>
    </dgm:pt>
    <dgm:pt modelId="{87FECB65-23C0-4C45-817E-5C3C6778CB3E}" type="sibTrans" cxnId="{F4C7D0AF-D095-4F6F-8FC0-92349CA91273}">
      <dgm:prSet/>
      <dgm:spPr/>
      <dgm:t>
        <a:bodyPr/>
        <a:lstStyle/>
        <a:p>
          <a:endParaRPr lang="en-US"/>
        </a:p>
      </dgm:t>
    </dgm:pt>
    <dgm:pt modelId="{548B621E-1D09-4DC9-8CCC-6BD6978BE1FD}">
      <dgm:prSet/>
      <dgm:spPr/>
      <dgm:t>
        <a:bodyPr/>
        <a:lstStyle/>
        <a:p>
          <a:r>
            <a:rPr lang="cs-CZ" dirty="0"/>
            <a:t>Administrace všech </a:t>
          </a:r>
          <a:r>
            <a:rPr lang="cs-CZ" dirty="0">
              <a:solidFill>
                <a:schemeClr val="accent6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výzev OPTAK </a:t>
          </a:r>
          <a:endParaRPr lang="en-US" dirty="0">
            <a:solidFill>
              <a:schemeClr val="accent6"/>
            </a:solidFill>
          </a:endParaRPr>
        </a:p>
      </dgm:t>
    </dgm:pt>
    <dgm:pt modelId="{4505C671-2502-44C3-B5E4-B534CDDC9AB3}" type="parTrans" cxnId="{5862E157-39BA-48B3-AB61-F9EB772063C8}">
      <dgm:prSet/>
      <dgm:spPr/>
      <dgm:t>
        <a:bodyPr/>
        <a:lstStyle/>
        <a:p>
          <a:endParaRPr lang="en-US"/>
        </a:p>
      </dgm:t>
    </dgm:pt>
    <dgm:pt modelId="{0F252D0D-4B58-48AE-8485-35D14FC4A27E}" type="sibTrans" cxnId="{5862E157-39BA-48B3-AB61-F9EB772063C8}">
      <dgm:prSet/>
      <dgm:spPr/>
      <dgm:t>
        <a:bodyPr/>
        <a:lstStyle/>
        <a:p>
          <a:endParaRPr lang="en-US"/>
        </a:p>
      </dgm:t>
    </dgm:pt>
    <dgm:pt modelId="{C7E80B64-9F2C-446F-BB05-4069B783F9BD}" type="pres">
      <dgm:prSet presAssocID="{0CCD3447-76EF-4127-9C18-E03362A7FF7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8F6E5B4-4E54-4F51-9A46-92183845AB42}" type="pres">
      <dgm:prSet presAssocID="{F5056E8A-3C16-44F3-88A1-FE15BB985A1B}" presName="hierRoot1" presStyleCnt="0"/>
      <dgm:spPr/>
    </dgm:pt>
    <dgm:pt modelId="{19A5F124-93EE-4156-883E-32524588D204}" type="pres">
      <dgm:prSet presAssocID="{F5056E8A-3C16-44F3-88A1-FE15BB985A1B}" presName="composite" presStyleCnt="0"/>
      <dgm:spPr/>
    </dgm:pt>
    <dgm:pt modelId="{FF0A5A63-FB34-432F-8BC8-01ED1FC8AF63}" type="pres">
      <dgm:prSet presAssocID="{F5056E8A-3C16-44F3-88A1-FE15BB985A1B}" presName="background" presStyleLbl="node0" presStyleIdx="0" presStyleCnt="3"/>
      <dgm:spPr/>
    </dgm:pt>
    <dgm:pt modelId="{2981C59E-ED1E-480B-9D7E-F505AFE28EC1}" type="pres">
      <dgm:prSet presAssocID="{F5056E8A-3C16-44F3-88A1-FE15BB985A1B}" presName="text" presStyleLbl="fgAcc0" presStyleIdx="0" presStyleCnt="3">
        <dgm:presLayoutVars>
          <dgm:chPref val="3"/>
        </dgm:presLayoutVars>
      </dgm:prSet>
      <dgm:spPr/>
    </dgm:pt>
    <dgm:pt modelId="{15F4203E-AA58-4B18-B6CF-95A1E898FA94}" type="pres">
      <dgm:prSet presAssocID="{F5056E8A-3C16-44F3-88A1-FE15BB985A1B}" presName="hierChild2" presStyleCnt="0"/>
      <dgm:spPr/>
    </dgm:pt>
    <dgm:pt modelId="{BEA5A45E-ED6F-4E69-BB66-7EC3FE808CA2}" type="pres">
      <dgm:prSet presAssocID="{2150FD84-F850-46D8-919A-17F578ECE407}" presName="hierRoot1" presStyleCnt="0"/>
      <dgm:spPr/>
    </dgm:pt>
    <dgm:pt modelId="{C9E7B302-1CEC-464B-82C1-B2A4867DE529}" type="pres">
      <dgm:prSet presAssocID="{2150FD84-F850-46D8-919A-17F578ECE407}" presName="composite" presStyleCnt="0"/>
      <dgm:spPr/>
    </dgm:pt>
    <dgm:pt modelId="{B946EA74-8A0D-4FF9-81DD-E9790D7897C6}" type="pres">
      <dgm:prSet presAssocID="{2150FD84-F850-46D8-919A-17F578ECE407}" presName="background" presStyleLbl="node0" presStyleIdx="1" presStyleCnt="3"/>
      <dgm:spPr/>
    </dgm:pt>
    <dgm:pt modelId="{1F9CF4A3-DABF-44EC-BE65-1A9E328D0D01}" type="pres">
      <dgm:prSet presAssocID="{2150FD84-F850-46D8-919A-17F578ECE407}" presName="text" presStyleLbl="fgAcc0" presStyleIdx="1" presStyleCnt="3">
        <dgm:presLayoutVars>
          <dgm:chPref val="3"/>
        </dgm:presLayoutVars>
      </dgm:prSet>
      <dgm:spPr/>
    </dgm:pt>
    <dgm:pt modelId="{80EE55C9-E9ED-41BC-AD0C-75C9F1E35A9A}" type="pres">
      <dgm:prSet presAssocID="{2150FD84-F850-46D8-919A-17F578ECE407}" presName="hierChild2" presStyleCnt="0"/>
      <dgm:spPr/>
    </dgm:pt>
    <dgm:pt modelId="{037639A6-E900-4ED4-B05F-6B90AD891320}" type="pres">
      <dgm:prSet presAssocID="{548B621E-1D09-4DC9-8CCC-6BD6978BE1FD}" presName="hierRoot1" presStyleCnt="0"/>
      <dgm:spPr/>
    </dgm:pt>
    <dgm:pt modelId="{DF142A4A-B13A-4D89-A75D-E8F625AD411B}" type="pres">
      <dgm:prSet presAssocID="{548B621E-1D09-4DC9-8CCC-6BD6978BE1FD}" presName="composite" presStyleCnt="0"/>
      <dgm:spPr/>
    </dgm:pt>
    <dgm:pt modelId="{AB450DF0-E1D4-4900-A497-33119771519F}" type="pres">
      <dgm:prSet presAssocID="{548B621E-1D09-4DC9-8CCC-6BD6978BE1FD}" presName="background" presStyleLbl="node0" presStyleIdx="2" presStyleCnt="3"/>
      <dgm:spPr/>
    </dgm:pt>
    <dgm:pt modelId="{15D6EC7E-5963-4E41-BFEF-ADB19A8ABE66}" type="pres">
      <dgm:prSet presAssocID="{548B621E-1D09-4DC9-8CCC-6BD6978BE1FD}" presName="text" presStyleLbl="fgAcc0" presStyleIdx="2" presStyleCnt="3">
        <dgm:presLayoutVars>
          <dgm:chPref val="3"/>
        </dgm:presLayoutVars>
      </dgm:prSet>
      <dgm:spPr/>
    </dgm:pt>
    <dgm:pt modelId="{951484E6-6196-415F-BF3D-E91961C64B31}" type="pres">
      <dgm:prSet presAssocID="{548B621E-1D09-4DC9-8CCC-6BD6978BE1FD}" presName="hierChild2" presStyleCnt="0"/>
      <dgm:spPr/>
    </dgm:pt>
  </dgm:ptLst>
  <dgm:cxnLst>
    <dgm:cxn modelId="{C16BC705-5D9A-4CF6-8486-93FF0351CBDD}" type="presOf" srcId="{F5056E8A-3C16-44F3-88A1-FE15BB985A1B}" destId="{2981C59E-ED1E-480B-9D7E-F505AFE28EC1}" srcOrd="0" destOrd="0" presId="urn:microsoft.com/office/officeart/2005/8/layout/hierarchy1"/>
    <dgm:cxn modelId="{5862E157-39BA-48B3-AB61-F9EB772063C8}" srcId="{0CCD3447-76EF-4127-9C18-E03362A7FF7E}" destId="{548B621E-1D09-4DC9-8CCC-6BD6978BE1FD}" srcOrd="2" destOrd="0" parTransId="{4505C671-2502-44C3-B5E4-B534CDDC9AB3}" sibTransId="{0F252D0D-4B58-48AE-8485-35D14FC4A27E}"/>
    <dgm:cxn modelId="{8C899984-9B2D-4DD1-BCAD-8F2ABD11EE06}" type="presOf" srcId="{2150FD84-F850-46D8-919A-17F578ECE407}" destId="{1F9CF4A3-DABF-44EC-BE65-1A9E328D0D01}" srcOrd="0" destOrd="0" presId="urn:microsoft.com/office/officeart/2005/8/layout/hierarchy1"/>
    <dgm:cxn modelId="{F4C7D0AF-D095-4F6F-8FC0-92349CA91273}" srcId="{0CCD3447-76EF-4127-9C18-E03362A7FF7E}" destId="{2150FD84-F850-46D8-919A-17F578ECE407}" srcOrd="1" destOrd="0" parTransId="{507DE566-C5CF-460C-A85A-ED4C6AF24BF9}" sibTransId="{87FECB65-23C0-4C45-817E-5C3C6778CB3E}"/>
    <dgm:cxn modelId="{00842CB4-AA0E-4DF0-B6C4-D00A4F8429C7}" type="presOf" srcId="{0CCD3447-76EF-4127-9C18-E03362A7FF7E}" destId="{C7E80B64-9F2C-446F-BB05-4069B783F9BD}" srcOrd="0" destOrd="0" presId="urn:microsoft.com/office/officeart/2005/8/layout/hierarchy1"/>
    <dgm:cxn modelId="{F4AF48BC-D0A1-4A34-8D82-C3FEF902A1D4}" type="presOf" srcId="{548B621E-1D09-4DC9-8CCC-6BD6978BE1FD}" destId="{15D6EC7E-5963-4E41-BFEF-ADB19A8ABE66}" srcOrd="0" destOrd="0" presId="urn:microsoft.com/office/officeart/2005/8/layout/hierarchy1"/>
    <dgm:cxn modelId="{4964CEE2-53F2-4AC8-97E6-D181908B1F3F}" srcId="{0CCD3447-76EF-4127-9C18-E03362A7FF7E}" destId="{F5056E8A-3C16-44F3-88A1-FE15BB985A1B}" srcOrd="0" destOrd="0" parTransId="{A62A9A9C-56FB-44EA-9CED-98C19A4AE443}" sibTransId="{E55EB801-C392-49BE-8257-3772417211AA}"/>
    <dgm:cxn modelId="{63C28611-454E-4FD8-90C8-63BC62DB0D3A}" type="presParOf" srcId="{C7E80B64-9F2C-446F-BB05-4069B783F9BD}" destId="{08F6E5B4-4E54-4F51-9A46-92183845AB42}" srcOrd="0" destOrd="0" presId="urn:microsoft.com/office/officeart/2005/8/layout/hierarchy1"/>
    <dgm:cxn modelId="{7EEC081E-D048-4E8B-858C-CB0BEBA3CE16}" type="presParOf" srcId="{08F6E5B4-4E54-4F51-9A46-92183845AB42}" destId="{19A5F124-93EE-4156-883E-32524588D204}" srcOrd="0" destOrd="0" presId="urn:microsoft.com/office/officeart/2005/8/layout/hierarchy1"/>
    <dgm:cxn modelId="{DEDE2E21-E466-4DF2-8ACB-A3BBCCC70802}" type="presParOf" srcId="{19A5F124-93EE-4156-883E-32524588D204}" destId="{FF0A5A63-FB34-432F-8BC8-01ED1FC8AF63}" srcOrd="0" destOrd="0" presId="urn:microsoft.com/office/officeart/2005/8/layout/hierarchy1"/>
    <dgm:cxn modelId="{0BFA854A-0AE5-4767-9898-A2FD8A30C175}" type="presParOf" srcId="{19A5F124-93EE-4156-883E-32524588D204}" destId="{2981C59E-ED1E-480B-9D7E-F505AFE28EC1}" srcOrd="1" destOrd="0" presId="urn:microsoft.com/office/officeart/2005/8/layout/hierarchy1"/>
    <dgm:cxn modelId="{DEBBBCE4-EE4E-4854-B54F-72B511AA1F5D}" type="presParOf" srcId="{08F6E5B4-4E54-4F51-9A46-92183845AB42}" destId="{15F4203E-AA58-4B18-B6CF-95A1E898FA94}" srcOrd="1" destOrd="0" presId="urn:microsoft.com/office/officeart/2005/8/layout/hierarchy1"/>
    <dgm:cxn modelId="{4780B054-1D76-418D-8039-62CB5CB1E971}" type="presParOf" srcId="{C7E80B64-9F2C-446F-BB05-4069B783F9BD}" destId="{BEA5A45E-ED6F-4E69-BB66-7EC3FE808CA2}" srcOrd="1" destOrd="0" presId="urn:microsoft.com/office/officeart/2005/8/layout/hierarchy1"/>
    <dgm:cxn modelId="{EE5F73A8-3644-4704-8DA7-6793ECCAB8B2}" type="presParOf" srcId="{BEA5A45E-ED6F-4E69-BB66-7EC3FE808CA2}" destId="{C9E7B302-1CEC-464B-82C1-B2A4867DE529}" srcOrd="0" destOrd="0" presId="urn:microsoft.com/office/officeart/2005/8/layout/hierarchy1"/>
    <dgm:cxn modelId="{CA554370-D721-4567-8AD8-8B276E5C0210}" type="presParOf" srcId="{C9E7B302-1CEC-464B-82C1-B2A4867DE529}" destId="{B946EA74-8A0D-4FF9-81DD-E9790D7897C6}" srcOrd="0" destOrd="0" presId="urn:microsoft.com/office/officeart/2005/8/layout/hierarchy1"/>
    <dgm:cxn modelId="{C7F708F3-B728-4CD5-80AB-BE1AAA79621E}" type="presParOf" srcId="{C9E7B302-1CEC-464B-82C1-B2A4867DE529}" destId="{1F9CF4A3-DABF-44EC-BE65-1A9E328D0D01}" srcOrd="1" destOrd="0" presId="urn:microsoft.com/office/officeart/2005/8/layout/hierarchy1"/>
    <dgm:cxn modelId="{9F0908B2-6ABA-434F-BAD7-A3D9BE9925F1}" type="presParOf" srcId="{BEA5A45E-ED6F-4E69-BB66-7EC3FE808CA2}" destId="{80EE55C9-E9ED-41BC-AD0C-75C9F1E35A9A}" srcOrd="1" destOrd="0" presId="urn:microsoft.com/office/officeart/2005/8/layout/hierarchy1"/>
    <dgm:cxn modelId="{01432A17-216D-4486-8DB8-1FDB5EFB3734}" type="presParOf" srcId="{C7E80B64-9F2C-446F-BB05-4069B783F9BD}" destId="{037639A6-E900-4ED4-B05F-6B90AD891320}" srcOrd="2" destOrd="0" presId="urn:microsoft.com/office/officeart/2005/8/layout/hierarchy1"/>
    <dgm:cxn modelId="{D43B5881-6A16-4A40-9417-AC380D449FFF}" type="presParOf" srcId="{037639A6-E900-4ED4-B05F-6B90AD891320}" destId="{DF142A4A-B13A-4D89-A75D-E8F625AD411B}" srcOrd="0" destOrd="0" presId="urn:microsoft.com/office/officeart/2005/8/layout/hierarchy1"/>
    <dgm:cxn modelId="{DDA17FBD-76F1-4C21-9742-E28CFF8D0018}" type="presParOf" srcId="{DF142A4A-B13A-4D89-A75D-E8F625AD411B}" destId="{AB450DF0-E1D4-4900-A497-33119771519F}" srcOrd="0" destOrd="0" presId="urn:microsoft.com/office/officeart/2005/8/layout/hierarchy1"/>
    <dgm:cxn modelId="{383B2535-0DD2-4B20-AD20-F5229848037B}" type="presParOf" srcId="{DF142A4A-B13A-4D89-A75D-E8F625AD411B}" destId="{15D6EC7E-5963-4E41-BFEF-ADB19A8ABE66}" srcOrd="1" destOrd="0" presId="urn:microsoft.com/office/officeart/2005/8/layout/hierarchy1"/>
    <dgm:cxn modelId="{619ADE97-F7F8-4B68-AA9A-25292EFF6FC7}" type="presParOf" srcId="{037639A6-E900-4ED4-B05F-6B90AD891320}" destId="{951484E6-6196-415F-BF3D-E91961C64B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EA1917-A00F-47CF-BFFE-13411A36D770}" type="doc">
      <dgm:prSet loTypeId="urn:microsoft.com/office/officeart/2018/2/layout/IconCircle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4DB47D5-5214-4A95-8AD8-1F28534477A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Vyhlášení výzvy Q3 2025.</a:t>
          </a:r>
          <a:endParaRPr lang="en-US"/>
        </a:p>
      </dgm:t>
    </dgm:pt>
    <dgm:pt modelId="{C0064772-4BFF-4867-ADF4-6801DE8B64D5}" type="parTrans" cxnId="{3ABC7883-D8D1-4123-AB51-84C049826BD3}">
      <dgm:prSet/>
      <dgm:spPr/>
      <dgm:t>
        <a:bodyPr/>
        <a:lstStyle/>
        <a:p>
          <a:pPr algn="l"/>
          <a:endParaRPr lang="en-US" sz="1100"/>
        </a:p>
      </dgm:t>
    </dgm:pt>
    <dgm:pt modelId="{235C1BF1-BF6E-4FC0-9112-B2587C56C103}" type="sibTrans" cxnId="{3ABC7883-D8D1-4123-AB51-84C049826BD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C24ABDC-863B-480C-84EA-B81E393A78C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Formální příprava výzvy zatím neprobíhá.</a:t>
          </a:r>
          <a:endParaRPr lang="en-US" dirty="0"/>
        </a:p>
      </dgm:t>
    </dgm:pt>
    <dgm:pt modelId="{F317932B-5B7D-4364-9B16-2C2FCA996C2E}" type="parTrans" cxnId="{9243E314-CB42-45A3-853E-BD318F7EDFEE}">
      <dgm:prSet/>
      <dgm:spPr/>
      <dgm:t>
        <a:bodyPr/>
        <a:lstStyle/>
        <a:p>
          <a:pPr algn="l"/>
          <a:endParaRPr lang="en-US" sz="1100"/>
        </a:p>
      </dgm:t>
    </dgm:pt>
    <dgm:pt modelId="{557345E2-01B5-4158-8047-65BEBDD9C4FC}" type="sibTrans" cxnId="{9243E314-CB42-45A3-853E-BD318F7EDFE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8E1198A-E0F4-4C4F-9A8F-6ED24AA75BC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Nevýznamné změny oproti </a:t>
          </a:r>
          <a:r>
            <a:rPr lang="cs-CZ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výzvě I</a:t>
          </a:r>
          <a:r>
            <a:rPr lang="cs-CZ" dirty="0"/>
            <a:t>.</a:t>
          </a:r>
          <a:endParaRPr lang="en-US" dirty="0"/>
        </a:p>
      </dgm:t>
    </dgm:pt>
    <dgm:pt modelId="{1F0071FE-92A4-4C28-BBF7-68602B8F1FDC}" type="parTrans" cxnId="{1DA33E68-71D3-44A7-B318-DA00B315545E}">
      <dgm:prSet/>
      <dgm:spPr/>
      <dgm:t>
        <a:bodyPr/>
        <a:lstStyle/>
        <a:p>
          <a:pPr algn="l"/>
          <a:endParaRPr lang="en-US" sz="1100"/>
        </a:p>
      </dgm:t>
    </dgm:pt>
    <dgm:pt modelId="{66AA6BBF-37D9-4E07-9FBF-F18C83A8800C}" type="sibTrans" cxnId="{1DA33E68-71D3-44A7-B318-DA00B315545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20C0425-C8AD-4DE0-AB14-52BBAF4A770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Výzva pro </a:t>
          </a:r>
          <a:r>
            <a:rPr lang="cs-CZ" dirty="0" err="1"/>
            <a:t>VaI</a:t>
          </a:r>
          <a:r>
            <a:rPr lang="cs-CZ" dirty="0"/>
            <a:t> infrastruktury s otevřeným přístupem.</a:t>
          </a:r>
          <a:endParaRPr lang="en-US" dirty="0"/>
        </a:p>
      </dgm:t>
    </dgm:pt>
    <dgm:pt modelId="{AF0F44A5-6DC9-40A5-90B6-9B3A428FB0C4}" type="parTrans" cxnId="{4187F039-69DF-457C-BE76-724085DBD5AB}">
      <dgm:prSet/>
      <dgm:spPr/>
      <dgm:t>
        <a:bodyPr/>
        <a:lstStyle/>
        <a:p>
          <a:pPr algn="l"/>
          <a:endParaRPr lang="en-US" sz="1100"/>
        </a:p>
      </dgm:t>
    </dgm:pt>
    <dgm:pt modelId="{BE8A6D0D-B8E0-4102-80DE-3F7D2453776C}" type="sibTrans" cxnId="{4187F039-69DF-457C-BE76-724085DBD5A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EDA7A46-8C10-4C0B-BF25-5050DF343A7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Žadatel: MSP, velký podnik, VO, municipalita.</a:t>
          </a:r>
          <a:endParaRPr lang="en-US"/>
        </a:p>
      </dgm:t>
    </dgm:pt>
    <dgm:pt modelId="{2C82640B-C54D-4F3C-8D4B-CE8B137846F4}" type="parTrans" cxnId="{9424A5EE-619F-43B2-89F8-E5F9933F6A4E}">
      <dgm:prSet/>
      <dgm:spPr/>
      <dgm:t>
        <a:bodyPr/>
        <a:lstStyle/>
        <a:p>
          <a:pPr algn="l"/>
          <a:endParaRPr lang="en-US" sz="1100"/>
        </a:p>
      </dgm:t>
    </dgm:pt>
    <dgm:pt modelId="{69831187-D74E-4640-A28D-C714F655A5F2}" type="sibTrans" cxnId="{9424A5EE-619F-43B2-89F8-E5F9933F6A4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95CADC6-EBEC-495B-9DA5-3914963D6D9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Ex-post financování.</a:t>
          </a:r>
          <a:endParaRPr lang="en-US"/>
        </a:p>
      </dgm:t>
    </dgm:pt>
    <dgm:pt modelId="{2B8A3808-C33E-4FCD-8D61-DA4790CAF9D6}" type="parTrans" cxnId="{C412887E-4EFA-4AF8-BBC6-FB61241F1219}">
      <dgm:prSet/>
      <dgm:spPr/>
      <dgm:t>
        <a:bodyPr/>
        <a:lstStyle/>
        <a:p>
          <a:pPr algn="l"/>
          <a:endParaRPr lang="en-US" sz="1100"/>
        </a:p>
      </dgm:t>
    </dgm:pt>
    <dgm:pt modelId="{B8707605-7A21-421B-B136-C31EB16A626A}" type="sibTrans" cxnId="{C412887E-4EFA-4AF8-BBC6-FB61241F121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E0F53F0-BB69-4D3B-B1E4-0A04700A866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Míra podpory b) 25 – 50 %, a) 75 %.</a:t>
          </a:r>
          <a:endParaRPr lang="en-US"/>
        </a:p>
      </dgm:t>
    </dgm:pt>
    <dgm:pt modelId="{89FED46E-FEF7-4A84-BC93-6293D0EB7365}" type="parTrans" cxnId="{8BC86F47-5F31-4227-9697-5675D1A54A11}">
      <dgm:prSet/>
      <dgm:spPr/>
      <dgm:t>
        <a:bodyPr/>
        <a:lstStyle/>
        <a:p>
          <a:pPr algn="l"/>
          <a:endParaRPr lang="en-US" sz="1100"/>
        </a:p>
      </dgm:t>
    </dgm:pt>
    <dgm:pt modelId="{C6635622-500B-474D-B2FD-D17DE461C085}" type="sibTrans" cxnId="{8BC86F47-5F31-4227-9697-5675D1A54A11}">
      <dgm:prSet/>
      <dgm:spPr/>
      <dgm:t>
        <a:bodyPr/>
        <a:lstStyle/>
        <a:p>
          <a:endParaRPr lang="en-US"/>
        </a:p>
      </dgm:t>
    </dgm:pt>
    <dgm:pt modelId="{7FB07726-6B46-4BE1-8638-D0864381F229}" type="pres">
      <dgm:prSet presAssocID="{A6EA1917-A00F-47CF-BFFE-13411A36D770}" presName="root" presStyleCnt="0">
        <dgm:presLayoutVars>
          <dgm:dir/>
          <dgm:resizeHandles val="exact"/>
        </dgm:presLayoutVars>
      </dgm:prSet>
      <dgm:spPr/>
    </dgm:pt>
    <dgm:pt modelId="{1A10F89F-7F90-4537-88AD-0CC919982490}" type="pres">
      <dgm:prSet presAssocID="{A6EA1917-A00F-47CF-BFFE-13411A36D770}" presName="container" presStyleCnt="0">
        <dgm:presLayoutVars>
          <dgm:dir/>
          <dgm:resizeHandles val="exact"/>
        </dgm:presLayoutVars>
      </dgm:prSet>
      <dgm:spPr/>
    </dgm:pt>
    <dgm:pt modelId="{E5304805-F877-43A0-8635-F2A308ADFBA8}" type="pres">
      <dgm:prSet presAssocID="{74DB47D5-5214-4A95-8AD8-1F28534477A5}" presName="compNode" presStyleCnt="0"/>
      <dgm:spPr/>
    </dgm:pt>
    <dgm:pt modelId="{02C1CE1D-ECCA-4D79-948B-FAF88BE75701}" type="pres">
      <dgm:prSet presAssocID="{74DB47D5-5214-4A95-8AD8-1F28534477A5}" presName="iconBgRect" presStyleLbl="bgShp" presStyleIdx="0" presStyleCnt="7"/>
      <dgm:spPr/>
    </dgm:pt>
    <dgm:pt modelId="{726A05DD-8562-4EF1-B265-4A5F87C9276E}" type="pres">
      <dgm:prSet presAssocID="{74DB47D5-5214-4A95-8AD8-1F28534477A5}" presName="iconRect" presStyleLbl="node1" presStyleIdx="0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fon"/>
        </a:ext>
      </dgm:extLst>
    </dgm:pt>
    <dgm:pt modelId="{93484041-CAD8-4CFB-8863-FDF8F0F092F2}" type="pres">
      <dgm:prSet presAssocID="{74DB47D5-5214-4A95-8AD8-1F28534477A5}" presName="spaceRect" presStyleCnt="0"/>
      <dgm:spPr/>
    </dgm:pt>
    <dgm:pt modelId="{49F6DA0B-D333-423A-8CB9-BB4DCBBC983D}" type="pres">
      <dgm:prSet presAssocID="{74DB47D5-5214-4A95-8AD8-1F28534477A5}" presName="textRect" presStyleLbl="revTx" presStyleIdx="0" presStyleCnt="7">
        <dgm:presLayoutVars>
          <dgm:chMax val="1"/>
          <dgm:chPref val="1"/>
        </dgm:presLayoutVars>
      </dgm:prSet>
      <dgm:spPr/>
    </dgm:pt>
    <dgm:pt modelId="{7B5ABE41-8A4C-4093-BC0E-3A80F84071EC}" type="pres">
      <dgm:prSet presAssocID="{235C1BF1-BF6E-4FC0-9112-B2587C56C103}" presName="sibTrans" presStyleLbl="sibTrans2D1" presStyleIdx="0" presStyleCnt="0"/>
      <dgm:spPr/>
    </dgm:pt>
    <dgm:pt modelId="{E6335AED-F7D7-4D13-B99E-D1ACD09EF71B}" type="pres">
      <dgm:prSet presAssocID="{9C24ABDC-863B-480C-84EA-B81E393A78CD}" presName="compNode" presStyleCnt="0"/>
      <dgm:spPr/>
    </dgm:pt>
    <dgm:pt modelId="{4B441CFB-17DD-4DF6-8910-39F0F3F0D7B9}" type="pres">
      <dgm:prSet presAssocID="{9C24ABDC-863B-480C-84EA-B81E393A78CD}" presName="iconBgRect" presStyleLbl="bgShp" presStyleIdx="1" presStyleCnt="7"/>
      <dgm:spPr/>
    </dgm:pt>
    <dgm:pt modelId="{CD269423-EBC2-4289-9F07-D85E2AB635D8}" type="pres">
      <dgm:prSet presAssocID="{9C24ABDC-863B-480C-84EA-B81E393A78CD}" presName="iconRect" presStyleLbl="node1" presStyleIdx="1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ntrolní seznam"/>
        </a:ext>
      </dgm:extLst>
    </dgm:pt>
    <dgm:pt modelId="{70E07095-6494-4288-B4BC-CE2E21BBCD4A}" type="pres">
      <dgm:prSet presAssocID="{9C24ABDC-863B-480C-84EA-B81E393A78CD}" presName="spaceRect" presStyleCnt="0"/>
      <dgm:spPr/>
    </dgm:pt>
    <dgm:pt modelId="{FB964803-B3BE-4A55-8C2E-0900B977303B}" type="pres">
      <dgm:prSet presAssocID="{9C24ABDC-863B-480C-84EA-B81E393A78CD}" presName="textRect" presStyleLbl="revTx" presStyleIdx="1" presStyleCnt="7">
        <dgm:presLayoutVars>
          <dgm:chMax val="1"/>
          <dgm:chPref val="1"/>
        </dgm:presLayoutVars>
      </dgm:prSet>
      <dgm:spPr/>
    </dgm:pt>
    <dgm:pt modelId="{1DA31453-75B7-4078-943D-A391B417551B}" type="pres">
      <dgm:prSet presAssocID="{557345E2-01B5-4158-8047-65BEBDD9C4FC}" presName="sibTrans" presStyleLbl="sibTrans2D1" presStyleIdx="0" presStyleCnt="0"/>
      <dgm:spPr/>
    </dgm:pt>
    <dgm:pt modelId="{464BAA1D-9F7D-488D-A4DA-33D5CF2FC728}" type="pres">
      <dgm:prSet presAssocID="{88E1198A-E0F4-4C4F-9A8F-6ED24AA75BCE}" presName="compNode" presStyleCnt="0"/>
      <dgm:spPr/>
    </dgm:pt>
    <dgm:pt modelId="{0F692A62-9AE8-4618-9625-A1DE92B3EFA2}" type="pres">
      <dgm:prSet presAssocID="{88E1198A-E0F4-4C4F-9A8F-6ED24AA75BCE}" presName="iconBgRect" presStyleLbl="bgShp" presStyleIdx="2" presStyleCnt="7"/>
      <dgm:spPr/>
    </dgm:pt>
    <dgm:pt modelId="{066F3DF9-3F81-4538-B6B7-268DEA98725B}" type="pres">
      <dgm:prSet presAssocID="{88E1198A-E0F4-4C4F-9A8F-6ED24AA75BCE}" presName="iconRect" presStyleLbl="node1" presStyleIdx="2" presStyleCnt="7"/>
      <dgm:spPr>
        <a:blipFill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míchat se souvislou výplní"/>
        </a:ext>
      </dgm:extLst>
    </dgm:pt>
    <dgm:pt modelId="{2178350D-04DD-432A-A3D3-E77A7676DE97}" type="pres">
      <dgm:prSet presAssocID="{88E1198A-E0F4-4C4F-9A8F-6ED24AA75BCE}" presName="spaceRect" presStyleCnt="0"/>
      <dgm:spPr/>
    </dgm:pt>
    <dgm:pt modelId="{E4EB2BE4-0F21-408C-89DA-BB81A2716C72}" type="pres">
      <dgm:prSet presAssocID="{88E1198A-E0F4-4C4F-9A8F-6ED24AA75BCE}" presName="textRect" presStyleLbl="revTx" presStyleIdx="2" presStyleCnt="7">
        <dgm:presLayoutVars>
          <dgm:chMax val="1"/>
          <dgm:chPref val="1"/>
        </dgm:presLayoutVars>
      </dgm:prSet>
      <dgm:spPr/>
    </dgm:pt>
    <dgm:pt modelId="{D619FDBC-A05F-4FFA-A3DD-27FB2591DF74}" type="pres">
      <dgm:prSet presAssocID="{66AA6BBF-37D9-4E07-9FBF-F18C83A8800C}" presName="sibTrans" presStyleLbl="sibTrans2D1" presStyleIdx="0" presStyleCnt="0"/>
      <dgm:spPr/>
    </dgm:pt>
    <dgm:pt modelId="{EB11951D-9721-4599-8EF1-07FC3E01328F}" type="pres">
      <dgm:prSet presAssocID="{920C0425-C8AD-4DE0-AB14-52BBAF4A7701}" presName="compNode" presStyleCnt="0"/>
      <dgm:spPr/>
    </dgm:pt>
    <dgm:pt modelId="{CD7844F8-B789-4E5B-815F-58F509A5CC30}" type="pres">
      <dgm:prSet presAssocID="{920C0425-C8AD-4DE0-AB14-52BBAF4A7701}" presName="iconBgRect" presStyleLbl="bgShp" presStyleIdx="3" presStyleCnt="7"/>
      <dgm:spPr/>
    </dgm:pt>
    <dgm:pt modelId="{F7C8A56C-3F10-4C89-B0A2-0F13C6ED6D67}" type="pres">
      <dgm:prSet presAssocID="{920C0425-C8AD-4DE0-AB14-52BBAF4A7701}" presName="iconRect" presStyleLbl="node1" presStyleIdx="3" presStyleCnt="7"/>
      <dgm:spPr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ůvodce nastavením práce na dálku se souvislou výplní"/>
        </a:ext>
      </dgm:extLst>
    </dgm:pt>
    <dgm:pt modelId="{F52A1D29-2146-4E4F-9797-941498A8C3E4}" type="pres">
      <dgm:prSet presAssocID="{920C0425-C8AD-4DE0-AB14-52BBAF4A7701}" presName="spaceRect" presStyleCnt="0"/>
      <dgm:spPr/>
    </dgm:pt>
    <dgm:pt modelId="{052464EA-BFC6-4E9F-9DE9-9E79BE98DD3D}" type="pres">
      <dgm:prSet presAssocID="{920C0425-C8AD-4DE0-AB14-52BBAF4A7701}" presName="textRect" presStyleLbl="revTx" presStyleIdx="3" presStyleCnt="7">
        <dgm:presLayoutVars>
          <dgm:chMax val="1"/>
          <dgm:chPref val="1"/>
        </dgm:presLayoutVars>
      </dgm:prSet>
      <dgm:spPr/>
    </dgm:pt>
    <dgm:pt modelId="{2AA38D93-3D1E-4543-921F-8A0EA59DF09F}" type="pres">
      <dgm:prSet presAssocID="{BE8A6D0D-B8E0-4102-80DE-3F7D2453776C}" presName="sibTrans" presStyleLbl="sibTrans2D1" presStyleIdx="0" presStyleCnt="0"/>
      <dgm:spPr/>
    </dgm:pt>
    <dgm:pt modelId="{EC854F63-4BA1-46C3-BFF6-25CC661F7EC4}" type="pres">
      <dgm:prSet presAssocID="{5EDA7A46-8C10-4C0B-BF25-5050DF343A77}" presName="compNode" presStyleCnt="0"/>
      <dgm:spPr/>
    </dgm:pt>
    <dgm:pt modelId="{68E547EE-1A30-4180-84CD-BFAD96D27D6E}" type="pres">
      <dgm:prSet presAssocID="{5EDA7A46-8C10-4C0B-BF25-5050DF343A77}" presName="iconBgRect" presStyleLbl="bgShp" presStyleIdx="4" presStyleCnt="7"/>
      <dgm:spPr/>
    </dgm:pt>
    <dgm:pt modelId="{A000C659-FACD-49B4-A317-B1DEF2859DB8}" type="pres">
      <dgm:prSet presAssocID="{5EDA7A46-8C10-4C0B-BF25-5050DF343A77}" presName="iconRect" presStyleLbl="node1" presStyleIdx="4" presStyleCnt="7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živatel"/>
        </a:ext>
      </dgm:extLst>
    </dgm:pt>
    <dgm:pt modelId="{DD16AF52-6A46-4292-A1E1-FDE8625974F7}" type="pres">
      <dgm:prSet presAssocID="{5EDA7A46-8C10-4C0B-BF25-5050DF343A77}" presName="spaceRect" presStyleCnt="0"/>
      <dgm:spPr/>
    </dgm:pt>
    <dgm:pt modelId="{17B343F8-48D6-41E5-A2BE-E803751E6E6E}" type="pres">
      <dgm:prSet presAssocID="{5EDA7A46-8C10-4C0B-BF25-5050DF343A77}" presName="textRect" presStyleLbl="revTx" presStyleIdx="4" presStyleCnt="7">
        <dgm:presLayoutVars>
          <dgm:chMax val="1"/>
          <dgm:chPref val="1"/>
        </dgm:presLayoutVars>
      </dgm:prSet>
      <dgm:spPr/>
    </dgm:pt>
    <dgm:pt modelId="{29D655B1-CA19-4853-BEC0-B4658324C7D9}" type="pres">
      <dgm:prSet presAssocID="{69831187-D74E-4640-A28D-C714F655A5F2}" presName="sibTrans" presStyleLbl="sibTrans2D1" presStyleIdx="0" presStyleCnt="0"/>
      <dgm:spPr/>
    </dgm:pt>
    <dgm:pt modelId="{C4371C90-965D-481B-A75C-83731A26069C}" type="pres">
      <dgm:prSet presAssocID="{395CADC6-EBEC-495B-9DA5-3914963D6D9E}" presName="compNode" presStyleCnt="0"/>
      <dgm:spPr/>
    </dgm:pt>
    <dgm:pt modelId="{1B444336-0E5B-4674-87FB-918667171D55}" type="pres">
      <dgm:prSet presAssocID="{395CADC6-EBEC-495B-9DA5-3914963D6D9E}" presName="iconBgRect" presStyleLbl="bgShp" presStyleIdx="5" presStyleCnt="7"/>
      <dgm:spPr/>
    </dgm:pt>
    <dgm:pt modelId="{9A2BBCBB-908A-4144-97CF-41B2ADDE138C}" type="pres">
      <dgm:prSet presAssocID="{395CADC6-EBEC-495B-9DA5-3914963D6D9E}" presName="iconRect" presStyleLbl="node1" presStyleIdx="5" presStyleCnt="7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ar"/>
        </a:ext>
      </dgm:extLst>
    </dgm:pt>
    <dgm:pt modelId="{51D4B476-1614-4693-BFBF-3EFB44D074B3}" type="pres">
      <dgm:prSet presAssocID="{395CADC6-EBEC-495B-9DA5-3914963D6D9E}" presName="spaceRect" presStyleCnt="0"/>
      <dgm:spPr/>
    </dgm:pt>
    <dgm:pt modelId="{84882626-0052-4CCD-8864-F57DA2C0F51B}" type="pres">
      <dgm:prSet presAssocID="{395CADC6-EBEC-495B-9DA5-3914963D6D9E}" presName="textRect" presStyleLbl="revTx" presStyleIdx="5" presStyleCnt="7">
        <dgm:presLayoutVars>
          <dgm:chMax val="1"/>
          <dgm:chPref val="1"/>
        </dgm:presLayoutVars>
      </dgm:prSet>
      <dgm:spPr/>
    </dgm:pt>
    <dgm:pt modelId="{46653D0F-194E-49EC-8149-399A5F3AC5D8}" type="pres">
      <dgm:prSet presAssocID="{B8707605-7A21-421B-B136-C31EB16A626A}" presName="sibTrans" presStyleLbl="sibTrans2D1" presStyleIdx="0" presStyleCnt="0"/>
      <dgm:spPr/>
    </dgm:pt>
    <dgm:pt modelId="{91EABB02-9475-479D-A80A-51D75F7F44D5}" type="pres">
      <dgm:prSet presAssocID="{EE0F53F0-BB69-4D3B-B1E4-0A04700A8661}" presName="compNode" presStyleCnt="0"/>
      <dgm:spPr/>
    </dgm:pt>
    <dgm:pt modelId="{9BFD0381-21D5-44F5-A2ED-EF9B09E88041}" type="pres">
      <dgm:prSet presAssocID="{EE0F53F0-BB69-4D3B-B1E4-0A04700A8661}" presName="iconBgRect" presStyleLbl="bgShp" presStyleIdx="6" presStyleCnt="7"/>
      <dgm:spPr/>
    </dgm:pt>
    <dgm:pt modelId="{0C420E55-7AA2-47E5-BBB3-8ACCF50617A1}" type="pres">
      <dgm:prSet presAssocID="{EE0F53F0-BB69-4D3B-B1E4-0A04700A8661}" presName="iconRect" presStyleLbl="node1" presStyleIdx="6" presStyleCnt="7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E81DA85D-9C64-4A13-8B99-4E86C263C126}" type="pres">
      <dgm:prSet presAssocID="{EE0F53F0-BB69-4D3B-B1E4-0A04700A8661}" presName="spaceRect" presStyleCnt="0"/>
      <dgm:spPr/>
    </dgm:pt>
    <dgm:pt modelId="{3B74E331-5218-46DF-9EA0-98CCBF762D6B}" type="pres">
      <dgm:prSet presAssocID="{EE0F53F0-BB69-4D3B-B1E4-0A04700A8661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E6331C08-6AF2-49B7-A02F-B50588A3235B}" type="presOf" srcId="{235C1BF1-BF6E-4FC0-9112-B2587C56C103}" destId="{7B5ABE41-8A4C-4093-BC0E-3A80F84071EC}" srcOrd="0" destOrd="0" presId="urn:microsoft.com/office/officeart/2018/2/layout/IconCircleList"/>
    <dgm:cxn modelId="{CBC79310-CD09-48B0-974D-B41DA0AD3972}" type="presOf" srcId="{395CADC6-EBEC-495B-9DA5-3914963D6D9E}" destId="{84882626-0052-4CCD-8864-F57DA2C0F51B}" srcOrd="0" destOrd="0" presId="urn:microsoft.com/office/officeart/2018/2/layout/IconCircleList"/>
    <dgm:cxn modelId="{9243E314-CB42-45A3-853E-BD318F7EDFEE}" srcId="{A6EA1917-A00F-47CF-BFFE-13411A36D770}" destId="{9C24ABDC-863B-480C-84EA-B81E393A78CD}" srcOrd="1" destOrd="0" parTransId="{F317932B-5B7D-4364-9B16-2C2FCA996C2E}" sibTransId="{557345E2-01B5-4158-8047-65BEBDD9C4FC}"/>
    <dgm:cxn modelId="{63B72A1C-19A4-4BBF-B4B2-B965D84B23AE}" type="presOf" srcId="{9C24ABDC-863B-480C-84EA-B81E393A78CD}" destId="{FB964803-B3BE-4A55-8C2E-0900B977303B}" srcOrd="0" destOrd="0" presId="urn:microsoft.com/office/officeart/2018/2/layout/IconCircleList"/>
    <dgm:cxn modelId="{CC9B0236-FE53-41DE-A54D-EC3783BD11AD}" type="presOf" srcId="{BE8A6D0D-B8E0-4102-80DE-3F7D2453776C}" destId="{2AA38D93-3D1E-4543-921F-8A0EA59DF09F}" srcOrd="0" destOrd="0" presId="urn:microsoft.com/office/officeart/2018/2/layout/IconCircleList"/>
    <dgm:cxn modelId="{4187F039-69DF-457C-BE76-724085DBD5AB}" srcId="{A6EA1917-A00F-47CF-BFFE-13411A36D770}" destId="{920C0425-C8AD-4DE0-AB14-52BBAF4A7701}" srcOrd="3" destOrd="0" parTransId="{AF0F44A5-6DC9-40A5-90B6-9B3A428FB0C4}" sibTransId="{BE8A6D0D-B8E0-4102-80DE-3F7D2453776C}"/>
    <dgm:cxn modelId="{A61DB566-6486-485A-9E3F-268C73D860C8}" type="presOf" srcId="{EE0F53F0-BB69-4D3B-B1E4-0A04700A8661}" destId="{3B74E331-5218-46DF-9EA0-98CCBF762D6B}" srcOrd="0" destOrd="0" presId="urn:microsoft.com/office/officeart/2018/2/layout/IconCircleList"/>
    <dgm:cxn modelId="{8BC86F47-5F31-4227-9697-5675D1A54A11}" srcId="{A6EA1917-A00F-47CF-BFFE-13411A36D770}" destId="{EE0F53F0-BB69-4D3B-B1E4-0A04700A8661}" srcOrd="6" destOrd="0" parTransId="{89FED46E-FEF7-4A84-BC93-6293D0EB7365}" sibTransId="{C6635622-500B-474D-B2FD-D17DE461C085}"/>
    <dgm:cxn modelId="{1DA33E68-71D3-44A7-B318-DA00B315545E}" srcId="{A6EA1917-A00F-47CF-BFFE-13411A36D770}" destId="{88E1198A-E0F4-4C4F-9A8F-6ED24AA75BCE}" srcOrd="2" destOrd="0" parTransId="{1F0071FE-92A4-4C28-BBF7-68602B8F1FDC}" sibTransId="{66AA6BBF-37D9-4E07-9FBF-F18C83A8800C}"/>
    <dgm:cxn modelId="{C412887E-4EFA-4AF8-BBC6-FB61241F1219}" srcId="{A6EA1917-A00F-47CF-BFFE-13411A36D770}" destId="{395CADC6-EBEC-495B-9DA5-3914963D6D9E}" srcOrd="5" destOrd="0" parTransId="{2B8A3808-C33E-4FCD-8D61-DA4790CAF9D6}" sibTransId="{B8707605-7A21-421B-B136-C31EB16A626A}"/>
    <dgm:cxn modelId="{3ABC7883-D8D1-4123-AB51-84C049826BD3}" srcId="{A6EA1917-A00F-47CF-BFFE-13411A36D770}" destId="{74DB47D5-5214-4A95-8AD8-1F28534477A5}" srcOrd="0" destOrd="0" parTransId="{C0064772-4BFF-4867-ADF4-6801DE8B64D5}" sibTransId="{235C1BF1-BF6E-4FC0-9112-B2587C56C103}"/>
    <dgm:cxn modelId="{4706218F-B381-4CFD-B252-A89E5DBEFAA3}" type="presOf" srcId="{A6EA1917-A00F-47CF-BFFE-13411A36D770}" destId="{7FB07726-6B46-4BE1-8638-D0864381F229}" srcOrd="0" destOrd="0" presId="urn:microsoft.com/office/officeart/2018/2/layout/IconCircleList"/>
    <dgm:cxn modelId="{178E229B-5EF9-45B8-AFD7-960A65321238}" type="presOf" srcId="{557345E2-01B5-4158-8047-65BEBDD9C4FC}" destId="{1DA31453-75B7-4078-943D-A391B417551B}" srcOrd="0" destOrd="0" presId="urn:microsoft.com/office/officeart/2018/2/layout/IconCircleList"/>
    <dgm:cxn modelId="{5699FE9D-08CE-4218-A181-58A70E628E7F}" type="presOf" srcId="{5EDA7A46-8C10-4C0B-BF25-5050DF343A77}" destId="{17B343F8-48D6-41E5-A2BE-E803751E6E6E}" srcOrd="0" destOrd="0" presId="urn:microsoft.com/office/officeart/2018/2/layout/IconCircleList"/>
    <dgm:cxn modelId="{B11273A4-E3D2-4395-BD9E-E0ECF2D8C171}" type="presOf" srcId="{74DB47D5-5214-4A95-8AD8-1F28534477A5}" destId="{49F6DA0B-D333-423A-8CB9-BB4DCBBC983D}" srcOrd="0" destOrd="0" presId="urn:microsoft.com/office/officeart/2018/2/layout/IconCircleList"/>
    <dgm:cxn modelId="{F07A21B3-32EE-405D-BE06-312C97FA5549}" type="presOf" srcId="{920C0425-C8AD-4DE0-AB14-52BBAF4A7701}" destId="{052464EA-BFC6-4E9F-9DE9-9E79BE98DD3D}" srcOrd="0" destOrd="0" presId="urn:microsoft.com/office/officeart/2018/2/layout/IconCircleList"/>
    <dgm:cxn modelId="{999A61B7-CC69-457C-965F-F150D570FE0D}" type="presOf" srcId="{66AA6BBF-37D9-4E07-9FBF-F18C83A8800C}" destId="{D619FDBC-A05F-4FFA-A3DD-27FB2591DF74}" srcOrd="0" destOrd="0" presId="urn:microsoft.com/office/officeart/2018/2/layout/IconCircleList"/>
    <dgm:cxn modelId="{2E760DDB-73BE-4DA7-9B25-5789AE7E02F4}" type="presOf" srcId="{69831187-D74E-4640-A28D-C714F655A5F2}" destId="{29D655B1-CA19-4853-BEC0-B4658324C7D9}" srcOrd="0" destOrd="0" presId="urn:microsoft.com/office/officeart/2018/2/layout/IconCircleList"/>
    <dgm:cxn modelId="{5AE6C3DB-450A-4F24-ACFE-33107D8CA803}" type="presOf" srcId="{88E1198A-E0F4-4C4F-9A8F-6ED24AA75BCE}" destId="{E4EB2BE4-0F21-408C-89DA-BB81A2716C72}" srcOrd="0" destOrd="0" presId="urn:microsoft.com/office/officeart/2018/2/layout/IconCircleList"/>
    <dgm:cxn modelId="{9424A5EE-619F-43B2-89F8-E5F9933F6A4E}" srcId="{A6EA1917-A00F-47CF-BFFE-13411A36D770}" destId="{5EDA7A46-8C10-4C0B-BF25-5050DF343A77}" srcOrd="4" destOrd="0" parTransId="{2C82640B-C54D-4F3C-8D4B-CE8B137846F4}" sibTransId="{69831187-D74E-4640-A28D-C714F655A5F2}"/>
    <dgm:cxn modelId="{C4446BF3-D7E4-415B-ADBA-801DF0CBEF4F}" type="presOf" srcId="{B8707605-7A21-421B-B136-C31EB16A626A}" destId="{46653D0F-194E-49EC-8149-399A5F3AC5D8}" srcOrd="0" destOrd="0" presId="urn:microsoft.com/office/officeart/2018/2/layout/IconCircleList"/>
    <dgm:cxn modelId="{BE55A755-72DB-4A5B-B53C-8AD10E5704D0}" type="presParOf" srcId="{7FB07726-6B46-4BE1-8638-D0864381F229}" destId="{1A10F89F-7F90-4537-88AD-0CC919982490}" srcOrd="0" destOrd="0" presId="urn:microsoft.com/office/officeart/2018/2/layout/IconCircleList"/>
    <dgm:cxn modelId="{F00D9007-7AFB-43DC-825F-A54277F24C5C}" type="presParOf" srcId="{1A10F89F-7F90-4537-88AD-0CC919982490}" destId="{E5304805-F877-43A0-8635-F2A308ADFBA8}" srcOrd="0" destOrd="0" presId="urn:microsoft.com/office/officeart/2018/2/layout/IconCircleList"/>
    <dgm:cxn modelId="{BF7D7C64-F3EA-41F4-98E0-5581DB3DA55E}" type="presParOf" srcId="{E5304805-F877-43A0-8635-F2A308ADFBA8}" destId="{02C1CE1D-ECCA-4D79-948B-FAF88BE75701}" srcOrd="0" destOrd="0" presId="urn:microsoft.com/office/officeart/2018/2/layout/IconCircleList"/>
    <dgm:cxn modelId="{BFA7FD4C-1B22-43EF-B1B1-8679A2DB69F0}" type="presParOf" srcId="{E5304805-F877-43A0-8635-F2A308ADFBA8}" destId="{726A05DD-8562-4EF1-B265-4A5F87C9276E}" srcOrd="1" destOrd="0" presId="urn:microsoft.com/office/officeart/2018/2/layout/IconCircleList"/>
    <dgm:cxn modelId="{38C114A0-5284-4D72-992F-CE555529C95A}" type="presParOf" srcId="{E5304805-F877-43A0-8635-F2A308ADFBA8}" destId="{93484041-CAD8-4CFB-8863-FDF8F0F092F2}" srcOrd="2" destOrd="0" presId="urn:microsoft.com/office/officeart/2018/2/layout/IconCircleList"/>
    <dgm:cxn modelId="{E6C8731B-22BC-4A6E-9CFA-44FC21FB38E6}" type="presParOf" srcId="{E5304805-F877-43A0-8635-F2A308ADFBA8}" destId="{49F6DA0B-D333-423A-8CB9-BB4DCBBC983D}" srcOrd="3" destOrd="0" presId="urn:microsoft.com/office/officeart/2018/2/layout/IconCircleList"/>
    <dgm:cxn modelId="{7A87D602-AE6B-4D01-8D5D-D1657B9D4A28}" type="presParOf" srcId="{1A10F89F-7F90-4537-88AD-0CC919982490}" destId="{7B5ABE41-8A4C-4093-BC0E-3A80F84071EC}" srcOrd="1" destOrd="0" presId="urn:microsoft.com/office/officeart/2018/2/layout/IconCircleList"/>
    <dgm:cxn modelId="{C85E5065-D033-4E18-9FE9-B086104EB0E3}" type="presParOf" srcId="{1A10F89F-7F90-4537-88AD-0CC919982490}" destId="{E6335AED-F7D7-4D13-B99E-D1ACD09EF71B}" srcOrd="2" destOrd="0" presId="urn:microsoft.com/office/officeart/2018/2/layout/IconCircleList"/>
    <dgm:cxn modelId="{5FB5F835-64FA-4D55-A0DF-85A9991C4D70}" type="presParOf" srcId="{E6335AED-F7D7-4D13-B99E-D1ACD09EF71B}" destId="{4B441CFB-17DD-4DF6-8910-39F0F3F0D7B9}" srcOrd="0" destOrd="0" presId="urn:microsoft.com/office/officeart/2018/2/layout/IconCircleList"/>
    <dgm:cxn modelId="{F1256700-9241-46E7-832E-684DE81EC0CC}" type="presParOf" srcId="{E6335AED-F7D7-4D13-B99E-D1ACD09EF71B}" destId="{CD269423-EBC2-4289-9F07-D85E2AB635D8}" srcOrd="1" destOrd="0" presId="urn:microsoft.com/office/officeart/2018/2/layout/IconCircleList"/>
    <dgm:cxn modelId="{88E63798-E914-474D-A5E2-53A875026309}" type="presParOf" srcId="{E6335AED-F7D7-4D13-B99E-D1ACD09EF71B}" destId="{70E07095-6494-4288-B4BC-CE2E21BBCD4A}" srcOrd="2" destOrd="0" presId="urn:microsoft.com/office/officeart/2018/2/layout/IconCircleList"/>
    <dgm:cxn modelId="{6F82BF78-38B5-4727-B137-8097FC9CD1AE}" type="presParOf" srcId="{E6335AED-F7D7-4D13-B99E-D1ACD09EF71B}" destId="{FB964803-B3BE-4A55-8C2E-0900B977303B}" srcOrd="3" destOrd="0" presId="urn:microsoft.com/office/officeart/2018/2/layout/IconCircleList"/>
    <dgm:cxn modelId="{7CADA3F1-6890-404C-8ED9-BF33BBEC70D5}" type="presParOf" srcId="{1A10F89F-7F90-4537-88AD-0CC919982490}" destId="{1DA31453-75B7-4078-943D-A391B417551B}" srcOrd="3" destOrd="0" presId="urn:microsoft.com/office/officeart/2018/2/layout/IconCircleList"/>
    <dgm:cxn modelId="{DA8E2EC6-4048-4F21-ADC7-6D0D43FFAA04}" type="presParOf" srcId="{1A10F89F-7F90-4537-88AD-0CC919982490}" destId="{464BAA1D-9F7D-488D-A4DA-33D5CF2FC728}" srcOrd="4" destOrd="0" presId="urn:microsoft.com/office/officeart/2018/2/layout/IconCircleList"/>
    <dgm:cxn modelId="{1444D2B9-B144-4D1B-8645-96B98827864C}" type="presParOf" srcId="{464BAA1D-9F7D-488D-A4DA-33D5CF2FC728}" destId="{0F692A62-9AE8-4618-9625-A1DE92B3EFA2}" srcOrd="0" destOrd="0" presId="urn:microsoft.com/office/officeart/2018/2/layout/IconCircleList"/>
    <dgm:cxn modelId="{FF43C151-B05D-4BEE-82D6-B45274DBBE85}" type="presParOf" srcId="{464BAA1D-9F7D-488D-A4DA-33D5CF2FC728}" destId="{066F3DF9-3F81-4538-B6B7-268DEA98725B}" srcOrd="1" destOrd="0" presId="urn:microsoft.com/office/officeart/2018/2/layout/IconCircleList"/>
    <dgm:cxn modelId="{C1AC4DA8-DBA4-43D2-97A4-0627109211E3}" type="presParOf" srcId="{464BAA1D-9F7D-488D-A4DA-33D5CF2FC728}" destId="{2178350D-04DD-432A-A3D3-E77A7676DE97}" srcOrd="2" destOrd="0" presId="urn:microsoft.com/office/officeart/2018/2/layout/IconCircleList"/>
    <dgm:cxn modelId="{AD38FB9F-D3FB-4F43-A6BF-F6C50F1B8462}" type="presParOf" srcId="{464BAA1D-9F7D-488D-A4DA-33D5CF2FC728}" destId="{E4EB2BE4-0F21-408C-89DA-BB81A2716C72}" srcOrd="3" destOrd="0" presId="urn:microsoft.com/office/officeart/2018/2/layout/IconCircleList"/>
    <dgm:cxn modelId="{1A10CA1A-750D-47FE-AA9E-D9C3C89A253A}" type="presParOf" srcId="{1A10F89F-7F90-4537-88AD-0CC919982490}" destId="{D619FDBC-A05F-4FFA-A3DD-27FB2591DF74}" srcOrd="5" destOrd="0" presId="urn:microsoft.com/office/officeart/2018/2/layout/IconCircleList"/>
    <dgm:cxn modelId="{61781049-7486-42DB-A60D-2969545AFC29}" type="presParOf" srcId="{1A10F89F-7F90-4537-88AD-0CC919982490}" destId="{EB11951D-9721-4599-8EF1-07FC3E01328F}" srcOrd="6" destOrd="0" presId="urn:microsoft.com/office/officeart/2018/2/layout/IconCircleList"/>
    <dgm:cxn modelId="{7378EABB-9B59-43FD-B2EA-6BE7702CCD0E}" type="presParOf" srcId="{EB11951D-9721-4599-8EF1-07FC3E01328F}" destId="{CD7844F8-B789-4E5B-815F-58F509A5CC30}" srcOrd="0" destOrd="0" presId="urn:microsoft.com/office/officeart/2018/2/layout/IconCircleList"/>
    <dgm:cxn modelId="{B46C381F-5B19-4B12-B539-7F731141735D}" type="presParOf" srcId="{EB11951D-9721-4599-8EF1-07FC3E01328F}" destId="{F7C8A56C-3F10-4C89-B0A2-0F13C6ED6D67}" srcOrd="1" destOrd="0" presId="urn:microsoft.com/office/officeart/2018/2/layout/IconCircleList"/>
    <dgm:cxn modelId="{A4A28BE9-5D1C-4502-B442-C4D0235BA20B}" type="presParOf" srcId="{EB11951D-9721-4599-8EF1-07FC3E01328F}" destId="{F52A1D29-2146-4E4F-9797-941498A8C3E4}" srcOrd="2" destOrd="0" presId="urn:microsoft.com/office/officeart/2018/2/layout/IconCircleList"/>
    <dgm:cxn modelId="{D41EFC92-34F4-4CF2-B407-243188D230A3}" type="presParOf" srcId="{EB11951D-9721-4599-8EF1-07FC3E01328F}" destId="{052464EA-BFC6-4E9F-9DE9-9E79BE98DD3D}" srcOrd="3" destOrd="0" presId="urn:microsoft.com/office/officeart/2018/2/layout/IconCircleList"/>
    <dgm:cxn modelId="{64A33E9A-F44F-433D-8CF9-48137BFEA54A}" type="presParOf" srcId="{1A10F89F-7F90-4537-88AD-0CC919982490}" destId="{2AA38D93-3D1E-4543-921F-8A0EA59DF09F}" srcOrd="7" destOrd="0" presId="urn:microsoft.com/office/officeart/2018/2/layout/IconCircleList"/>
    <dgm:cxn modelId="{AD4C9663-4975-4992-93BC-C321CB786F0B}" type="presParOf" srcId="{1A10F89F-7F90-4537-88AD-0CC919982490}" destId="{EC854F63-4BA1-46C3-BFF6-25CC661F7EC4}" srcOrd="8" destOrd="0" presId="urn:microsoft.com/office/officeart/2018/2/layout/IconCircleList"/>
    <dgm:cxn modelId="{20CCDA63-5092-4F3E-A194-1DFC65A4D1B9}" type="presParOf" srcId="{EC854F63-4BA1-46C3-BFF6-25CC661F7EC4}" destId="{68E547EE-1A30-4180-84CD-BFAD96D27D6E}" srcOrd="0" destOrd="0" presId="urn:microsoft.com/office/officeart/2018/2/layout/IconCircleList"/>
    <dgm:cxn modelId="{BC73557F-B07C-4F48-B897-2EA4467B8957}" type="presParOf" srcId="{EC854F63-4BA1-46C3-BFF6-25CC661F7EC4}" destId="{A000C659-FACD-49B4-A317-B1DEF2859DB8}" srcOrd="1" destOrd="0" presId="urn:microsoft.com/office/officeart/2018/2/layout/IconCircleList"/>
    <dgm:cxn modelId="{4593E4FA-F82D-4039-B225-E965EE17060A}" type="presParOf" srcId="{EC854F63-4BA1-46C3-BFF6-25CC661F7EC4}" destId="{DD16AF52-6A46-4292-A1E1-FDE8625974F7}" srcOrd="2" destOrd="0" presId="urn:microsoft.com/office/officeart/2018/2/layout/IconCircleList"/>
    <dgm:cxn modelId="{E19BC36D-CE4B-4CA3-B50F-0B5ADB661CB6}" type="presParOf" srcId="{EC854F63-4BA1-46C3-BFF6-25CC661F7EC4}" destId="{17B343F8-48D6-41E5-A2BE-E803751E6E6E}" srcOrd="3" destOrd="0" presId="urn:microsoft.com/office/officeart/2018/2/layout/IconCircleList"/>
    <dgm:cxn modelId="{F1A70F7D-F736-49B0-AFF5-B19973FBC10C}" type="presParOf" srcId="{1A10F89F-7F90-4537-88AD-0CC919982490}" destId="{29D655B1-CA19-4853-BEC0-B4658324C7D9}" srcOrd="9" destOrd="0" presId="urn:microsoft.com/office/officeart/2018/2/layout/IconCircleList"/>
    <dgm:cxn modelId="{129EA022-20E2-4D20-9B02-0D156D880B34}" type="presParOf" srcId="{1A10F89F-7F90-4537-88AD-0CC919982490}" destId="{C4371C90-965D-481B-A75C-83731A26069C}" srcOrd="10" destOrd="0" presId="urn:microsoft.com/office/officeart/2018/2/layout/IconCircleList"/>
    <dgm:cxn modelId="{2C483377-72BC-4B99-90F3-8A3372F97BBD}" type="presParOf" srcId="{C4371C90-965D-481B-A75C-83731A26069C}" destId="{1B444336-0E5B-4674-87FB-918667171D55}" srcOrd="0" destOrd="0" presId="urn:microsoft.com/office/officeart/2018/2/layout/IconCircleList"/>
    <dgm:cxn modelId="{C8720E5C-92D8-4A50-BD0A-33AE9D53FF46}" type="presParOf" srcId="{C4371C90-965D-481B-A75C-83731A26069C}" destId="{9A2BBCBB-908A-4144-97CF-41B2ADDE138C}" srcOrd="1" destOrd="0" presId="urn:microsoft.com/office/officeart/2018/2/layout/IconCircleList"/>
    <dgm:cxn modelId="{C2D66E89-C9A1-49D4-90FC-5750860C4F7C}" type="presParOf" srcId="{C4371C90-965D-481B-A75C-83731A26069C}" destId="{51D4B476-1614-4693-BFBF-3EFB44D074B3}" srcOrd="2" destOrd="0" presId="urn:microsoft.com/office/officeart/2018/2/layout/IconCircleList"/>
    <dgm:cxn modelId="{602D3F2B-70B7-4DD9-A86B-3C3CE37008B2}" type="presParOf" srcId="{C4371C90-965D-481B-A75C-83731A26069C}" destId="{84882626-0052-4CCD-8864-F57DA2C0F51B}" srcOrd="3" destOrd="0" presId="urn:microsoft.com/office/officeart/2018/2/layout/IconCircleList"/>
    <dgm:cxn modelId="{ED4BD114-3D39-45A1-BFCE-0A0DCAE8D2EB}" type="presParOf" srcId="{1A10F89F-7F90-4537-88AD-0CC919982490}" destId="{46653D0F-194E-49EC-8149-399A5F3AC5D8}" srcOrd="11" destOrd="0" presId="urn:microsoft.com/office/officeart/2018/2/layout/IconCircleList"/>
    <dgm:cxn modelId="{F160EF10-4A76-400C-86DD-42AEA97657DD}" type="presParOf" srcId="{1A10F89F-7F90-4537-88AD-0CC919982490}" destId="{91EABB02-9475-479D-A80A-51D75F7F44D5}" srcOrd="12" destOrd="0" presId="urn:microsoft.com/office/officeart/2018/2/layout/IconCircleList"/>
    <dgm:cxn modelId="{3810321C-F0F0-4602-B065-50DCDEA80522}" type="presParOf" srcId="{91EABB02-9475-479D-A80A-51D75F7F44D5}" destId="{9BFD0381-21D5-44F5-A2ED-EF9B09E88041}" srcOrd="0" destOrd="0" presId="urn:microsoft.com/office/officeart/2018/2/layout/IconCircleList"/>
    <dgm:cxn modelId="{F840BD51-EA90-478C-9786-4A5A43C8F99A}" type="presParOf" srcId="{91EABB02-9475-479D-A80A-51D75F7F44D5}" destId="{0C420E55-7AA2-47E5-BBB3-8ACCF50617A1}" srcOrd="1" destOrd="0" presId="urn:microsoft.com/office/officeart/2018/2/layout/IconCircleList"/>
    <dgm:cxn modelId="{27090A83-DF7E-44A8-B734-930C302E9F2C}" type="presParOf" srcId="{91EABB02-9475-479D-A80A-51D75F7F44D5}" destId="{E81DA85D-9C64-4A13-8B99-4E86C263C126}" srcOrd="2" destOrd="0" presId="urn:microsoft.com/office/officeart/2018/2/layout/IconCircleList"/>
    <dgm:cxn modelId="{3B78D1B5-E150-48EE-A227-FD9E780E0CC9}" type="presParOf" srcId="{91EABB02-9475-479D-A80A-51D75F7F44D5}" destId="{3B74E331-5218-46DF-9EA0-98CCBF762D6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59AFEA-5C1D-4ADE-A38A-D5C2E476E8A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80C5698-29EA-49FC-BDE1-FCDD0A6A95DD}">
      <dgm:prSet/>
      <dgm:spPr/>
      <dgm:t>
        <a:bodyPr/>
        <a:lstStyle/>
        <a:p>
          <a:r>
            <a:rPr lang="cs-CZ"/>
            <a:t>2letá historie.</a:t>
          </a:r>
          <a:endParaRPr lang="en-US"/>
        </a:p>
      </dgm:t>
    </dgm:pt>
    <dgm:pt modelId="{C61E593E-4431-46F2-8498-84F9796AABA2}" type="parTrans" cxnId="{7C4884EA-A786-4278-829A-58B4A58569C3}">
      <dgm:prSet/>
      <dgm:spPr/>
      <dgm:t>
        <a:bodyPr/>
        <a:lstStyle/>
        <a:p>
          <a:endParaRPr lang="en-US"/>
        </a:p>
      </dgm:t>
    </dgm:pt>
    <dgm:pt modelId="{E2F58DA7-6A25-4D9B-ABF7-169CD7E7264A}" type="sibTrans" cxnId="{7C4884EA-A786-4278-829A-58B4A58569C3}">
      <dgm:prSet/>
      <dgm:spPr/>
      <dgm:t>
        <a:bodyPr/>
        <a:lstStyle/>
        <a:p>
          <a:endParaRPr lang="en-US"/>
        </a:p>
      </dgm:t>
    </dgm:pt>
    <dgm:pt modelId="{9D623EF7-3355-4F5E-9929-E7F3B985AB9D}">
      <dgm:prSet/>
      <dgm:spPr/>
      <dgm:t>
        <a:bodyPr/>
        <a:lstStyle/>
        <a:p>
          <a:r>
            <a:rPr lang="cs-CZ"/>
            <a:t>Být vlastníkem/provozovatelem VaI nebo ji chtít zbudovat.</a:t>
          </a:r>
          <a:endParaRPr lang="en-US"/>
        </a:p>
      </dgm:t>
    </dgm:pt>
    <dgm:pt modelId="{63BE5169-AF4D-4D81-B007-B8905AE909FD}" type="parTrans" cxnId="{9A03C9C2-2BA2-4EDA-82A6-97095BFC4804}">
      <dgm:prSet/>
      <dgm:spPr/>
      <dgm:t>
        <a:bodyPr/>
        <a:lstStyle/>
        <a:p>
          <a:endParaRPr lang="en-US"/>
        </a:p>
      </dgm:t>
    </dgm:pt>
    <dgm:pt modelId="{50225E51-D59D-42B9-9011-5312F81F1B1A}" type="sibTrans" cxnId="{9A03C9C2-2BA2-4EDA-82A6-97095BFC4804}">
      <dgm:prSet/>
      <dgm:spPr/>
      <dgm:t>
        <a:bodyPr/>
        <a:lstStyle/>
        <a:p>
          <a:endParaRPr lang="en-US"/>
        </a:p>
      </dgm:t>
    </dgm:pt>
    <dgm:pt modelId="{C36AE2E4-9F3C-4E6E-9A3B-8BED1E7DE7BD}">
      <dgm:prSet/>
      <dgm:spPr/>
      <dgm:t>
        <a:bodyPr/>
        <a:lstStyle/>
        <a:p>
          <a:r>
            <a:rPr lang="cs-CZ"/>
            <a:t>Zaměření mimo </a:t>
          </a:r>
          <a:r>
            <a:rPr lang="cs-CZ">
              <a:hlinkClick xmlns:r="http://schemas.openxmlformats.org/officeDocument/2006/relationships" r:id="rId1"/>
            </a:rPr>
            <a:t>nepodporované CZ NACE</a:t>
          </a:r>
          <a:r>
            <a:rPr lang="cs-CZ"/>
            <a:t>.</a:t>
          </a:r>
          <a:endParaRPr lang="en-US"/>
        </a:p>
      </dgm:t>
    </dgm:pt>
    <dgm:pt modelId="{60873A74-4DA5-4BB3-8520-4C25D6BAAF2C}" type="parTrans" cxnId="{CBDFDE74-3874-42EF-BACF-5C11250AB0C7}">
      <dgm:prSet/>
      <dgm:spPr/>
      <dgm:t>
        <a:bodyPr/>
        <a:lstStyle/>
        <a:p>
          <a:endParaRPr lang="en-US"/>
        </a:p>
      </dgm:t>
    </dgm:pt>
    <dgm:pt modelId="{7FAE40C8-9389-4043-BFC3-019EEF7799BF}" type="sibTrans" cxnId="{CBDFDE74-3874-42EF-BACF-5C11250AB0C7}">
      <dgm:prSet/>
      <dgm:spPr/>
      <dgm:t>
        <a:bodyPr/>
        <a:lstStyle/>
        <a:p>
          <a:endParaRPr lang="en-US"/>
        </a:p>
      </dgm:t>
    </dgm:pt>
    <dgm:pt modelId="{7DC1900F-3E30-41A6-9B84-3F4A17571559}">
      <dgm:prSet/>
      <dgm:spPr/>
      <dgm:t>
        <a:bodyPr/>
        <a:lstStyle/>
        <a:p>
          <a:r>
            <a:rPr lang="cs-CZ"/>
            <a:t>Podat žádost o povolení záměru na stavebním úřadu (relevantní pro aktivitu b).</a:t>
          </a:r>
          <a:endParaRPr lang="en-US"/>
        </a:p>
      </dgm:t>
    </dgm:pt>
    <dgm:pt modelId="{965EC978-B46D-4D6A-8110-6A4B885661D9}" type="parTrans" cxnId="{6821E3A4-6CCA-48C8-BE32-997913ECAD47}">
      <dgm:prSet/>
      <dgm:spPr/>
      <dgm:t>
        <a:bodyPr/>
        <a:lstStyle/>
        <a:p>
          <a:endParaRPr lang="en-US"/>
        </a:p>
      </dgm:t>
    </dgm:pt>
    <dgm:pt modelId="{0889036E-5933-49E0-94E1-28F5728C6797}" type="sibTrans" cxnId="{6821E3A4-6CCA-48C8-BE32-997913ECAD47}">
      <dgm:prSet/>
      <dgm:spPr/>
      <dgm:t>
        <a:bodyPr/>
        <a:lstStyle/>
        <a:p>
          <a:endParaRPr lang="en-US"/>
        </a:p>
      </dgm:t>
    </dgm:pt>
    <dgm:pt modelId="{D5E23042-F6CC-487C-AB9D-384F9D22D223}">
      <dgm:prSet/>
      <dgm:spPr/>
      <dgm:t>
        <a:bodyPr/>
        <a:lstStyle/>
        <a:p>
          <a:r>
            <a:rPr lang="cs-CZ"/>
            <a:t>Před ROPD povolení záměru stavebním úřadem (relevantní pro aktivitu b).</a:t>
          </a:r>
          <a:endParaRPr lang="en-US"/>
        </a:p>
      </dgm:t>
    </dgm:pt>
    <dgm:pt modelId="{E97F02AA-2B30-4CB9-9686-5D6A8E5E9AD3}" type="parTrans" cxnId="{2B55BE95-D51F-4880-AFBD-AA9963E4021C}">
      <dgm:prSet/>
      <dgm:spPr/>
      <dgm:t>
        <a:bodyPr/>
        <a:lstStyle/>
        <a:p>
          <a:endParaRPr lang="en-US"/>
        </a:p>
      </dgm:t>
    </dgm:pt>
    <dgm:pt modelId="{AC499B7B-722D-4B60-9F91-BC380837CF5D}" type="sibTrans" cxnId="{2B55BE95-D51F-4880-AFBD-AA9963E4021C}">
      <dgm:prSet/>
      <dgm:spPr/>
      <dgm:t>
        <a:bodyPr/>
        <a:lstStyle/>
        <a:p>
          <a:endParaRPr lang="en-US"/>
        </a:p>
      </dgm:t>
    </dgm:pt>
    <dgm:pt modelId="{F6E65FD6-DE05-41E0-8FE5-137A3F032FB7}">
      <dgm:prSet/>
      <dgm:spPr/>
      <dgm:t>
        <a:bodyPr/>
        <a:lstStyle/>
        <a:p>
          <a:r>
            <a:rPr lang="cs-CZ"/>
            <a:t>Zajištění provozu projektu po dobu 5/10 let (relevantní pro aktivitu b).</a:t>
          </a:r>
          <a:endParaRPr lang="en-US"/>
        </a:p>
      </dgm:t>
    </dgm:pt>
    <dgm:pt modelId="{508EC02F-9820-421E-8DCB-5A0821535652}" type="parTrans" cxnId="{0E138366-3C38-4107-957E-4AE850F0B367}">
      <dgm:prSet/>
      <dgm:spPr/>
      <dgm:t>
        <a:bodyPr/>
        <a:lstStyle/>
        <a:p>
          <a:endParaRPr lang="en-US"/>
        </a:p>
      </dgm:t>
    </dgm:pt>
    <dgm:pt modelId="{29702C1D-6E47-4208-93BA-9A86F181F01C}" type="sibTrans" cxnId="{0E138366-3C38-4107-957E-4AE850F0B367}">
      <dgm:prSet/>
      <dgm:spPr/>
      <dgm:t>
        <a:bodyPr/>
        <a:lstStyle/>
        <a:p>
          <a:endParaRPr lang="en-US"/>
        </a:p>
      </dgm:t>
    </dgm:pt>
    <dgm:pt modelId="{9D66CB1D-6425-4951-BA13-11F4B0D4C93B}">
      <dgm:prSet/>
      <dgm:spPr/>
      <dgm:t>
        <a:bodyPr/>
        <a:lstStyle/>
        <a:p>
          <a:r>
            <a:rPr lang="cs-CZ"/>
            <a:t>Dostatečné využití kapacit (relevantní pro aktivitu b).</a:t>
          </a:r>
          <a:endParaRPr lang="en-US"/>
        </a:p>
      </dgm:t>
    </dgm:pt>
    <dgm:pt modelId="{DD7B7A19-2C56-4ED2-87B7-B97A34DF9B5F}" type="parTrans" cxnId="{67603E45-7EDF-4600-8F15-94E97A81E354}">
      <dgm:prSet/>
      <dgm:spPr/>
      <dgm:t>
        <a:bodyPr/>
        <a:lstStyle/>
        <a:p>
          <a:endParaRPr lang="en-US"/>
        </a:p>
      </dgm:t>
    </dgm:pt>
    <dgm:pt modelId="{E308F97B-2B72-4747-A78E-0F0D949E68C2}" type="sibTrans" cxnId="{67603E45-7EDF-4600-8F15-94E97A81E354}">
      <dgm:prSet/>
      <dgm:spPr/>
      <dgm:t>
        <a:bodyPr/>
        <a:lstStyle/>
        <a:p>
          <a:endParaRPr lang="en-US"/>
        </a:p>
      </dgm:t>
    </dgm:pt>
    <dgm:pt modelId="{9BEF117E-2077-4214-8B15-11F3C3CCA32D}" type="pres">
      <dgm:prSet presAssocID="{0659AFEA-5C1D-4ADE-A38A-D5C2E476E8A4}" presName="root" presStyleCnt="0">
        <dgm:presLayoutVars>
          <dgm:dir/>
          <dgm:resizeHandles val="exact"/>
        </dgm:presLayoutVars>
      </dgm:prSet>
      <dgm:spPr/>
    </dgm:pt>
    <dgm:pt modelId="{CCB6C391-6CC6-4C14-9E25-34FA66065602}" type="pres">
      <dgm:prSet presAssocID="{A80C5698-29EA-49FC-BDE1-FCDD0A6A95DD}" presName="compNode" presStyleCnt="0"/>
      <dgm:spPr/>
    </dgm:pt>
    <dgm:pt modelId="{742A92D8-1D0A-4EE4-AC20-96F07F5E1039}" type="pres">
      <dgm:prSet presAssocID="{A80C5698-29EA-49FC-BDE1-FCDD0A6A95DD}" presName="bgRect" presStyleLbl="bgShp" presStyleIdx="0" presStyleCnt="7"/>
      <dgm:spPr>
        <a:solidFill>
          <a:srgbClr val="C9D417"/>
        </a:solidFill>
      </dgm:spPr>
    </dgm:pt>
    <dgm:pt modelId="{681CE30E-48B1-42E3-8041-00E7CA1C2128}" type="pres">
      <dgm:prSet presAssocID="{A80C5698-29EA-49FC-BDE1-FCDD0A6A95DD}" presName="iconRect" presStyleLbl="node1" presStyleIdx="0" presStyleCnt="7"/>
      <dgm:spPr>
        <a:blipFill>
          <a:blip xmlns:r="http://schemas.openxmlformats.org/officeDocument/2006/relationships" r:embed="rId2">
            <a:grayscl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storie se souvislou výplní"/>
        </a:ext>
      </dgm:extLst>
    </dgm:pt>
    <dgm:pt modelId="{2123A1E3-714A-40FA-B49F-A4335466F7AF}" type="pres">
      <dgm:prSet presAssocID="{A80C5698-29EA-49FC-BDE1-FCDD0A6A95DD}" presName="spaceRect" presStyleCnt="0"/>
      <dgm:spPr/>
    </dgm:pt>
    <dgm:pt modelId="{702AD483-9A41-43E3-BFFB-B3A85DB8D85B}" type="pres">
      <dgm:prSet presAssocID="{A80C5698-29EA-49FC-BDE1-FCDD0A6A95DD}" presName="parTx" presStyleLbl="revTx" presStyleIdx="0" presStyleCnt="7">
        <dgm:presLayoutVars>
          <dgm:chMax val="0"/>
          <dgm:chPref val="0"/>
        </dgm:presLayoutVars>
      </dgm:prSet>
      <dgm:spPr/>
    </dgm:pt>
    <dgm:pt modelId="{86F1F79A-105F-44E3-96F1-730D0EF6AEB1}" type="pres">
      <dgm:prSet presAssocID="{E2F58DA7-6A25-4D9B-ABF7-169CD7E7264A}" presName="sibTrans" presStyleCnt="0"/>
      <dgm:spPr/>
    </dgm:pt>
    <dgm:pt modelId="{7E6F4204-D5E1-4CCA-B5B4-04EA9C4F6DF8}" type="pres">
      <dgm:prSet presAssocID="{9D623EF7-3355-4F5E-9929-E7F3B985AB9D}" presName="compNode" presStyleCnt="0"/>
      <dgm:spPr/>
    </dgm:pt>
    <dgm:pt modelId="{F02DBC68-87AC-4418-9FAB-EEC5A3407F5C}" type="pres">
      <dgm:prSet presAssocID="{9D623EF7-3355-4F5E-9929-E7F3B985AB9D}" presName="bgRect" presStyleLbl="bgShp" presStyleIdx="1" presStyleCnt="7"/>
      <dgm:spPr>
        <a:solidFill>
          <a:srgbClr val="C9D417"/>
        </a:solidFill>
      </dgm:spPr>
    </dgm:pt>
    <dgm:pt modelId="{A88B7B24-5D4D-4B3C-879F-28B31BAB5CE5}" type="pres">
      <dgm:prSet presAssocID="{9D623EF7-3355-4F5E-9929-E7F3B985AB9D}" presName="iconRect" presStyleLbl="node1" presStyleIdx="1" presStyleCnt="7"/>
      <dgm:spPr>
        <a:blipFill>
          <a:blip xmlns:r="http://schemas.openxmlformats.org/officeDocument/2006/relationships" r:embed="rId4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ie"/>
        </a:ext>
      </dgm:extLst>
    </dgm:pt>
    <dgm:pt modelId="{BDF45F96-0C0C-46FD-A862-DCA7E43B730A}" type="pres">
      <dgm:prSet presAssocID="{9D623EF7-3355-4F5E-9929-E7F3B985AB9D}" presName="spaceRect" presStyleCnt="0"/>
      <dgm:spPr/>
    </dgm:pt>
    <dgm:pt modelId="{20A34206-D42B-43EC-98CC-A645402E995A}" type="pres">
      <dgm:prSet presAssocID="{9D623EF7-3355-4F5E-9929-E7F3B985AB9D}" presName="parTx" presStyleLbl="revTx" presStyleIdx="1" presStyleCnt="7">
        <dgm:presLayoutVars>
          <dgm:chMax val="0"/>
          <dgm:chPref val="0"/>
        </dgm:presLayoutVars>
      </dgm:prSet>
      <dgm:spPr/>
    </dgm:pt>
    <dgm:pt modelId="{DDEA9D3B-8E0A-4E0A-A359-E3F658F8F094}" type="pres">
      <dgm:prSet presAssocID="{50225E51-D59D-42B9-9011-5312F81F1B1A}" presName="sibTrans" presStyleCnt="0"/>
      <dgm:spPr/>
    </dgm:pt>
    <dgm:pt modelId="{5E26A9A4-ACF6-4656-9944-73416176C425}" type="pres">
      <dgm:prSet presAssocID="{C36AE2E4-9F3C-4E6E-9A3B-8BED1E7DE7BD}" presName="compNode" presStyleCnt="0"/>
      <dgm:spPr/>
    </dgm:pt>
    <dgm:pt modelId="{88932EA8-E3F9-4927-8F1C-0A578214CCB5}" type="pres">
      <dgm:prSet presAssocID="{C36AE2E4-9F3C-4E6E-9A3B-8BED1E7DE7BD}" presName="bgRect" presStyleLbl="bgShp" presStyleIdx="2" presStyleCnt="7"/>
      <dgm:spPr>
        <a:solidFill>
          <a:srgbClr val="C9D417"/>
        </a:solidFill>
      </dgm:spPr>
    </dgm:pt>
    <dgm:pt modelId="{455B4389-CA2E-4506-A8B8-9AEB78E0A920}" type="pres">
      <dgm:prSet presAssocID="{C36AE2E4-9F3C-4E6E-9A3B-8BED1E7DE7BD}" presName="iconRect" presStyleLbl="node1" presStyleIdx="2" presStyleCnt="7"/>
      <dgm:spPr>
        <a:blipFill>
          <a:blip xmlns:r="http://schemas.openxmlformats.org/officeDocument/2006/relationships" r:embed="rId6">
            <a:grayscl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ákazová značka se souvislou výplní"/>
        </a:ext>
      </dgm:extLst>
    </dgm:pt>
    <dgm:pt modelId="{B474C809-7283-41EC-8BD0-99F828D0F275}" type="pres">
      <dgm:prSet presAssocID="{C36AE2E4-9F3C-4E6E-9A3B-8BED1E7DE7BD}" presName="spaceRect" presStyleCnt="0"/>
      <dgm:spPr/>
    </dgm:pt>
    <dgm:pt modelId="{9368D4E1-AEE5-43C6-8BD3-89D5BF526841}" type="pres">
      <dgm:prSet presAssocID="{C36AE2E4-9F3C-4E6E-9A3B-8BED1E7DE7BD}" presName="parTx" presStyleLbl="revTx" presStyleIdx="2" presStyleCnt="7">
        <dgm:presLayoutVars>
          <dgm:chMax val="0"/>
          <dgm:chPref val="0"/>
        </dgm:presLayoutVars>
      </dgm:prSet>
      <dgm:spPr/>
    </dgm:pt>
    <dgm:pt modelId="{74BF461B-ABCE-4341-ABEB-B6ABCF1499DA}" type="pres">
      <dgm:prSet presAssocID="{7FAE40C8-9389-4043-BFC3-019EEF7799BF}" presName="sibTrans" presStyleCnt="0"/>
      <dgm:spPr/>
    </dgm:pt>
    <dgm:pt modelId="{337C3734-EEA3-484C-8FD4-DD7912828C1E}" type="pres">
      <dgm:prSet presAssocID="{7DC1900F-3E30-41A6-9B84-3F4A17571559}" presName="compNode" presStyleCnt="0"/>
      <dgm:spPr/>
    </dgm:pt>
    <dgm:pt modelId="{94EEBB76-E365-4723-9805-FA154D5BD2A7}" type="pres">
      <dgm:prSet presAssocID="{7DC1900F-3E30-41A6-9B84-3F4A17571559}" presName="bgRect" presStyleLbl="bgShp" presStyleIdx="3" presStyleCnt="7"/>
      <dgm:spPr>
        <a:solidFill>
          <a:srgbClr val="C9D417"/>
        </a:solidFill>
      </dgm:spPr>
    </dgm:pt>
    <dgm:pt modelId="{F8295E75-7875-426E-B792-1CF69C036B4E}" type="pres">
      <dgm:prSet presAssocID="{7DC1900F-3E30-41A6-9B84-3F4A17571559}" presName="iconRect" presStyleLbl="node1" presStyleIdx="3" presStyleCnt="7"/>
      <dgm:spPr>
        <a:blipFill>
          <a:blip xmlns:r="http://schemas.openxmlformats.org/officeDocument/2006/relationships" r:embed="rId8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A462F3BC-8787-4EE8-8A75-EB9CE4699477}" type="pres">
      <dgm:prSet presAssocID="{7DC1900F-3E30-41A6-9B84-3F4A17571559}" presName="spaceRect" presStyleCnt="0"/>
      <dgm:spPr/>
    </dgm:pt>
    <dgm:pt modelId="{F1185A93-0A0B-4DE0-9EC5-926481781B33}" type="pres">
      <dgm:prSet presAssocID="{7DC1900F-3E30-41A6-9B84-3F4A17571559}" presName="parTx" presStyleLbl="revTx" presStyleIdx="3" presStyleCnt="7">
        <dgm:presLayoutVars>
          <dgm:chMax val="0"/>
          <dgm:chPref val="0"/>
        </dgm:presLayoutVars>
      </dgm:prSet>
      <dgm:spPr/>
    </dgm:pt>
    <dgm:pt modelId="{EA42A51F-F4A0-4CCA-AA69-A6F1F7F68807}" type="pres">
      <dgm:prSet presAssocID="{0889036E-5933-49E0-94E1-28F5728C6797}" presName="sibTrans" presStyleCnt="0"/>
      <dgm:spPr/>
    </dgm:pt>
    <dgm:pt modelId="{31C50036-294D-45CB-9E0A-E68B0DC0E303}" type="pres">
      <dgm:prSet presAssocID="{D5E23042-F6CC-487C-AB9D-384F9D22D223}" presName="compNode" presStyleCnt="0"/>
      <dgm:spPr/>
    </dgm:pt>
    <dgm:pt modelId="{941993D2-5799-4630-A340-C513DDD36DD2}" type="pres">
      <dgm:prSet presAssocID="{D5E23042-F6CC-487C-AB9D-384F9D22D223}" presName="bgRect" presStyleLbl="bgShp" presStyleIdx="4" presStyleCnt="7"/>
      <dgm:spPr>
        <a:solidFill>
          <a:srgbClr val="C9D417"/>
        </a:solidFill>
      </dgm:spPr>
    </dgm:pt>
    <dgm:pt modelId="{E90C2358-C35D-42C4-9C5D-D653AEE080A7}" type="pres">
      <dgm:prSet presAssocID="{D5E23042-F6CC-487C-AB9D-384F9D22D223}" presName="iconRect" presStyleLbl="node1" presStyleIdx="4" presStyleCnt="7"/>
      <dgm:spPr>
        <a:blipFill rotWithShape="1">
          <a:blip xmlns:r="http://schemas.openxmlformats.org/officeDocument/2006/relationships" r:embed="rId10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44D98BD5-10D6-48D1-A3B8-C3CF7CB82ED4}" type="pres">
      <dgm:prSet presAssocID="{D5E23042-F6CC-487C-AB9D-384F9D22D223}" presName="spaceRect" presStyleCnt="0"/>
      <dgm:spPr/>
    </dgm:pt>
    <dgm:pt modelId="{9712C69C-9FD9-44BC-8BE7-1BA179FE3E08}" type="pres">
      <dgm:prSet presAssocID="{D5E23042-F6CC-487C-AB9D-384F9D22D223}" presName="parTx" presStyleLbl="revTx" presStyleIdx="4" presStyleCnt="7">
        <dgm:presLayoutVars>
          <dgm:chMax val="0"/>
          <dgm:chPref val="0"/>
        </dgm:presLayoutVars>
      </dgm:prSet>
      <dgm:spPr/>
    </dgm:pt>
    <dgm:pt modelId="{088E50B6-DA6B-4BE4-977D-E49F3F53235A}" type="pres">
      <dgm:prSet presAssocID="{AC499B7B-722D-4B60-9F91-BC380837CF5D}" presName="sibTrans" presStyleCnt="0"/>
      <dgm:spPr/>
    </dgm:pt>
    <dgm:pt modelId="{80A5BAE5-EACC-4A9B-9585-FEB86778B0C2}" type="pres">
      <dgm:prSet presAssocID="{F6E65FD6-DE05-41E0-8FE5-137A3F032FB7}" presName="compNode" presStyleCnt="0"/>
      <dgm:spPr/>
    </dgm:pt>
    <dgm:pt modelId="{71E727EF-F717-4291-8BC5-0A659AD892FB}" type="pres">
      <dgm:prSet presAssocID="{F6E65FD6-DE05-41E0-8FE5-137A3F032FB7}" presName="bgRect" presStyleLbl="bgShp" presStyleIdx="5" presStyleCnt="7"/>
      <dgm:spPr>
        <a:solidFill>
          <a:srgbClr val="C9D417"/>
        </a:solidFill>
      </dgm:spPr>
    </dgm:pt>
    <dgm:pt modelId="{26217714-4A8B-478E-B6CF-F9B99560420F}" type="pres">
      <dgm:prSet presAssocID="{F6E65FD6-DE05-41E0-8FE5-137A3F032FB7}" presName="iconRect" presStyleLbl="node1" presStyleIdx="5" presStyleCnt="7"/>
      <dgm:spPr>
        <a:blipFill>
          <a:blip xmlns:r="http://schemas.openxmlformats.org/officeDocument/2006/relationships" r:embed="rId12">
            <a:grayscl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pná plošina se souvislou výplní"/>
        </a:ext>
      </dgm:extLst>
    </dgm:pt>
    <dgm:pt modelId="{D08BD1E3-01B1-4C29-BA53-FD83C4C6AA1F}" type="pres">
      <dgm:prSet presAssocID="{F6E65FD6-DE05-41E0-8FE5-137A3F032FB7}" presName="spaceRect" presStyleCnt="0"/>
      <dgm:spPr/>
    </dgm:pt>
    <dgm:pt modelId="{CF81A78F-12B3-4E19-A08C-B21BE1BD1CA9}" type="pres">
      <dgm:prSet presAssocID="{F6E65FD6-DE05-41E0-8FE5-137A3F032FB7}" presName="parTx" presStyleLbl="revTx" presStyleIdx="5" presStyleCnt="7">
        <dgm:presLayoutVars>
          <dgm:chMax val="0"/>
          <dgm:chPref val="0"/>
        </dgm:presLayoutVars>
      </dgm:prSet>
      <dgm:spPr/>
    </dgm:pt>
    <dgm:pt modelId="{56D335D1-ABA7-4B6B-82E1-46BD517FBF51}" type="pres">
      <dgm:prSet presAssocID="{29702C1D-6E47-4208-93BA-9A86F181F01C}" presName="sibTrans" presStyleCnt="0"/>
      <dgm:spPr/>
    </dgm:pt>
    <dgm:pt modelId="{F0889472-A00C-4522-891E-544A7BD7AE20}" type="pres">
      <dgm:prSet presAssocID="{9D66CB1D-6425-4951-BA13-11F4B0D4C93B}" presName="compNode" presStyleCnt="0"/>
      <dgm:spPr/>
    </dgm:pt>
    <dgm:pt modelId="{1FCE19C6-46EC-430D-998A-01547EFAFD9B}" type="pres">
      <dgm:prSet presAssocID="{9D66CB1D-6425-4951-BA13-11F4B0D4C93B}" presName="bgRect" presStyleLbl="bgShp" presStyleIdx="6" presStyleCnt="7"/>
      <dgm:spPr>
        <a:solidFill>
          <a:srgbClr val="C9D417"/>
        </a:solidFill>
      </dgm:spPr>
    </dgm:pt>
    <dgm:pt modelId="{F9C6D4C9-147C-4837-9EAC-9C3EE082EB72}" type="pres">
      <dgm:prSet presAssocID="{9D66CB1D-6425-4951-BA13-11F4B0D4C93B}" presName="iconRect" presStyleLbl="node1" presStyleIdx="6" presStyleCnt="7"/>
      <dgm:spPr>
        <a:blipFill>
          <a:blip xmlns:r="http://schemas.openxmlformats.org/officeDocument/2006/relationships" r:embed="rId14">
            <a:grayscl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abíjení baterie se souvislou výplní"/>
        </a:ext>
      </dgm:extLst>
    </dgm:pt>
    <dgm:pt modelId="{A1739C58-ACDD-4ED7-9BB2-6A4CFA977DB2}" type="pres">
      <dgm:prSet presAssocID="{9D66CB1D-6425-4951-BA13-11F4B0D4C93B}" presName="spaceRect" presStyleCnt="0"/>
      <dgm:spPr/>
    </dgm:pt>
    <dgm:pt modelId="{16A042BE-B8F6-407B-A986-4373E5B666EE}" type="pres">
      <dgm:prSet presAssocID="{9D66CB1D-6425-4951-BA13-11F4B0D4C93B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97BDE918-CA23-4173-A9D3-9620380AECF9}" type="presOf" srcId="{9D623EF7-3355-4F5E-9929-E7F3B985AB9D}" destId="{20A34206-D42B-43EC-98CC-A645402E995A}" srcOrd="0" destOrd="0" presId="urn:microsoft.com/office/officeart/2018/2/layout/IconVerticalSolidList"/>
    <dgm:cxn modelId="{550D2E23-60F9-45C4-8C2F-253922CF4C44}" type="presOf" srcId="{C36AE2E4-9F3C-4E6E-9A3B-8BED1E7DE7BD}" destId="{9368D4E1-AEE5-43C6-8BD3-89D5BF526841}" srcOrd="0" destOrd="0" presId="urn:microsoft.com/office/officeart/2018/2/layout/IconVerticalSolidList"/>
    <dgm:cxn modelId="{E0566737-E03E-4972-86F7-69D353BA750A}" type="presOf" srcId="{0659AFEA-5C1D-4ADE-A38A-D5C2E476E8A4}" destId="{9BEF117E-2077-4214-8B15-11F3C3CCA32D}" srcOrd="0" destOrd="0" presId="urn:microsoft.com/office/officeart/2018/2/layout/IconVerticalSolidList"/>
    <dgm:cxn modelId="{11357139-359B-48D4-B80B-F1B8E698B8DC}" type="presOf" srcId="{9D66CB1D-6425-4951-BA13-11F4B0D4C93B}" destId="{16A042BE-B8F6-407B-A986-4373E5B666EE}" srcOrd="0" destOrd="0" presId="urn:microsoft.com/office/officeart/2018/2/layout/IconVerticalSolidList"/>
    <dgm:cxn modelId="{67603E45-7EDF-4600-8F15-94E97A81E354}" srcId="{0659AFEA-5C1D-4ADE-A38A-D5C2E476E8A4}" destId="{9D66CB1D-6425-4951-BA13-11F4B0D4C93B}" srcOrd="6" destOrd="0" parTransId="{DD7B7A19-2C56-4ED2-87B7-B97A34DF9B5F}" sibTransId="{E308F97B-2B72-4747-A78E-0F0D949E68C2}"/>
    <dgm:cxn modelId="{0E138366-3C38-4107-957E-4AE850F0B367}" srcId="{0659AFEA-5C1D-4ADE-A38A-D5C2E476E8A4}" destId="{F6E65FD6-DE05-41E0-8FE5-137A3F032FB7}" srcOrd="5" destOrd="0" parTransId="{508EC02F-9820-421E-8DCB-5A0821535652}" sibTransId="{29702C1D-6E47-4208-93BA-9A86F181F01C}"/>
    <dgm:cxn modelId="{CBDFDE74-3874-42EF-BACF-5C11250AB0C7}" srcId="{0659AFEA-5C1D-4ADE-A38A-D5C2E476E8A4}" destId="{C36AE2E4-9F3C-4E6E-9A3B-8BED1E7DE7BD}" srcOrd="2" destOrd="0" parTransId="{60873A74-4DA5-4BB3-8520-4C25D6BAAF2C}" sibTransId="{7FAE40C8-9389-4043-BFC3-019EEF7799BF}"/>
    <dgm:cxn modelId="{05E73075-0486-4CF3-AC66-F2E36A50CE82}" type="presOf" srcId="{F6E65FD6-DE05-41E0-8FE5-137A3F032FB7}" destId="{CF81A78F-12B3-4E19-A08C-B21BE1BD1CA9}" srcOrd="0" destOrd="0" presId="urn:microsoft.com/office/officeart/2018/2/layout/IconVerticalSolidList"/>
    <dgm:cxn modelId="{71006E5A-1A49-4153-A977-0086588956D3}" type="presOf" srcId="{7DC1900F-3E30-41A6-9B84-3F4A17571559}" destId="{F1185A93-0A0B-4DE0-9EC5-926481781B33}" srcOrd="0" destOrd="0" presId="urn:microsoft.com/office/officeart/2018/2/layout/IconVerticalSolidList"/>
    <dgm:cxn modelId="{2B55BE95-D51F-4880-AFBD-AA9963E4021C}" srcId="{0659AFEA-5C1D-4ADE-A38A-D5C2E476E8A4}" destId="{D5E23042-F6CC-487C-AB9D-384F9D22D223}" srcOrd="4" destOrd="0" parTransId="{E97F02AA-2B30-4CB9-9686-5D6A8E5E9AD3}" sibTransId="{AC499B7B-722D-4B60-9F91-BC380837CF5D}"/>
    <dgm:cxn modelId="{6821E3A4-6CCA-48C8-BE32-997913ECAD47}" srcId="{0659AFEA-5C1D-4ADE-A38A-D5C2E476E8A4}" destId="{7DC1900F-3E30-41A6-9B84-3F4A17571559}" srcOrd="3" destOrd="0" parTransId="{965EC978-B46D-4D6A-8110-6A4B885661D9}" sibTransId="{0889036E-5933-49E0-94E1-28F5728C6797}"/>
    <dgm:cxn modelId="{9A03C9C2-2BA2-4EDA-82A6-97095BFC4804}" srcId="{0659AFEA-5C1D-4ADE-A38A-D5C2E476E8A4}" destId="{9D623EF7-3355-4F5E-9929-E7F3B985AB9D}" srcOrd="1" destOrd="0" parTransId="{63BE5169-AF4D-4D81-B007-B8905AE909FD}" sibTransId="{50225E51-D59D-42B9-9011-5312F81F1B1A}"/>
    <dgm:cxn modelId="{F530C9D6-BE10-401F-B1B5-4A8C069B6565}" type="presOf" srcId="{D5E23042-F6CC-487C-AB9D-384F9D22D223}" destId="{9712C69C-9FD9-44BC-8BE7-1BA179FE3E08}" srcOrd="0" destOrd="0" presId="urn:microsoft.com/office/officeart/2018/2/layout/IconVerticalSolidList"/>
    <dgm:cxn modelId="{7C4884EA-A786-4278-829A-58B4A58569C3}" srcId="{0659AFEA-5C1D-4ADE-A38A-D5C2E476E8A4}" destId="{A80C5698-29EA-49FC-BDE1-FCDD0A6A95DD}" srcOrd="0" destOrd="0" parTransId="{C61E593E-4431-46F2-8498-84F9796AABA2}" sibTransId="{E2F58DA7-6A25-4D9B-ABF7-169CD7E7264A}"/>
    <dgm:cxn modelId="{E0A37BF0-5226-45D4-A7CF-BC2924DDE944}" type="presOf" srcId="{A80C5698-29EA-49FC-BDE1-FCDD0A6A95DD}" destId="{702AD483-9A41-43E3-BFFB-B3A85DB8D85B}" srcOrd="0" destOrd="0" presId="urn:microsoft.com/office/officeart/2018/2/layout/IconVerticalSolidList"/>
    <dgm:cxn modelId="{05795C22-1CD5-4BA2-A10B-5D31D5E52E96}" type="presParOf" srcId="{9BEF117E-2077-4214-8B15-11F3C3CCA32D}" destId="{CCB6C391-6CC6-4C14-9E25-34FA66065602}" srcOrd="0" destOrd="0" presId="urn:microsoft.com/office/officeart/2018/2/layout/IconVerticalSolidList"/>
    <dgm:cxn modelId="{E27E36A9-5A04-450F-8599-90E9CA243B39}" type="presParOf" srcId="{CCB6C391-6CC6-4C14-9E25-34FA66065602}" destId="{742A92D8-1D0A-4EE4-AC20-96F07F5E1039}" srcOrd="0" destOrd="0" presId="urn:microsoft.com/office/officeart/2018/2/layout/IconVerticalSolidList"/>
    <dgm:cxn modelId="{9D207345-4E76-4DD8-A987-2F7E39DA271D}" type="presParOf" srcId="{CCB6C391-6CC6-4C14-9E25-34FA66065602}" destId="{681CE30E-48B1-42E3-8041-00E7CA1C2128}" srcOrd="1" destOrd="0" presId="urn:microsoft.com/office/officeart/2018/2/layout/IconVerticalSolidList"/>
    <dgm:cxn modelId="{504599E1-289B-497A-B497-AACDB884A590}" type="presParOf" srcId="{CCB6C391-6CC6-4C14-9E25-34FA66065602}" destId="{2123A1E3-714A-40FA-B49F-A4335466F7AF}" srcOrd="2" destOrd="0" presId="urn:microsoft.com/office/officeart/2018/2/layout/IconVerticalSolidList"/>
    <dgm:cxn modelId="{526723FD-AF5A-48A3-975C-8FC8BEB6E39E}" type="presParOf" srcId="{CCB6C391-6CC6-4C14-9E25-34FA66065602}" destId="{702AD483-9A41-43E3-BFFB-B3A85DB8D85B}" srcOrd="3" destOrd="0" presId="urn:microsoft.com/office/officeart/2018/2/layout/IconVerticalSolidList"/>
    <dgm:cxn modelId="{274209BF-8019-4259-B542-56E4DF4F7356}" type="presParOf" srcId="{9BEF117E-2077-4214-8B15-11F3C3CCA32D}" destId="{86F1F79A-105F-44E3-96F1-730D0EF6AEB1}" srcOrd="1" destOrd="0" presId="urn:microsoft.com/office/officeart/2018/2/layout/IconVerticalSolidList"/>
    <dgm:cxn modelId="{F142E0F4-DCE5-43A8-824B-A0163D4601E3}" type="presParOf" srcId="{9BEF117E-2077-4214-8B15-11F3C3CCA32D}" destId="{7E6F4204-D5E1-4CCA-B5B4-04EA9C4F6DF8}" srcOrd="2" destOrd="0" presId="urn:microsoft.com/office/officeart/2018/2/layout/IconVerticalSolidList"/>
    <dgm:cxn modelId="{64183CCF-2F0B-4320-B94F-471D88C5FE92}" type="presParOf" srcId="{7E6F4204-D5E1-4CCA-B5B4-04EA9C4F6DF8}" destId="{F02DBC68-87AC-4418-9FAB-EEC5A3407F5C}" srcOrd="0" destOrd="0" presId="urn:microsoft.com/office/officeart/2018/2/layout/IconVerticalSolidList"/>
    <dgm:cxn modelId="{B5B4769C-6A95-4AA5-89C0-883BEAFE76AB}" type="presParOf" srcId="{7E6F4204-D5E1-4CCA-B5B4-04EA9C4F6DF8}" destId="{A88B7B24-5D4D-4B3C-879F-28B31BAB5CE5}" srcOrd="1" destOrd="0" presId="urn:microsoft.com/office/officeart/2018/2/layout/IconVerticalSolidList"/>
    <dgm:cxn modelId="{1E542693-6137-4A26-B819-83FB1CE4EEA1}" type="presParOf" srcId="{7E6F4204-D5E1-4CCA-B5B4-04EA9C4F6DF8}" destId="{BDF45F96-0C0C-46FD-A862-DCA7E43B730A}" srcOrd="2" destOrd="0" presId="urn:microsoft.com/office/officeart/2018/2/layout/IconVerticalSolidList"/>
    <dgm:cxn modelId="{473623EB-C0E6-4E3A-8693-7B9259AD2410}" type="presParOf" srcId="{7E6F4204-D5E1-4CCA-B5B4-04EA9C4F6DF8}" destId="{20A34206-D42B-43EC-98CC-A645402E995A}" srcOrd="3" destOrd="0" presId="urn:microsoft.com/office/officeart/2018/2/layout/IconVerticalSolidList"/>
    <dgm:cxn modelId="{7DA8C5F2-F77E-4860-A084-9AEF10839078}" type="presParOf" srcId="{9BEF117E-2077-4214-8B15-11F3C3CCA32D}" destId="{DDEA9D3B-8E0A-4E0A-A359-E3F658F8F094}" srcOrd="3" destOrd="0" presId="urn:microsoft.com/office/officeart/2018/2/layout/IconVerticalSolidList"/>
    <dgm:cxn modelId="{994BDE28-8FE8-4061-BF83-0950688BAB60}" type="presParOf" srcId="{9BEF117E-2077-4214-8B15-11F3C3CCA32D}" destId="{5E26A9A4-ACF6-4656-9944-73416176C425}" srcOrd="4" destOrd="0" presId="urn:microsoft.com/office/officeart/2018/2/layout/IconVerticalSolidList"/>
    <dgm:cxn modelId="{73802D3D-0675-47FD-8079-2BB6873F36BE}" type="presParOf" srcId="{5E26A9A4-ACF6-4656-9944-73416176C425}" destId="{88932EA8-E3F9-4927-8F1C-0A578214CCB5}" srcOrd="0" destOrd="0" presId="urn:microsoft.com/office/officeart/2018/2/layout/IconVerticalSolidList"/>
    <dgm:cxn modelId="{BF6DDB90-FB83-4F9E-97AE-1F810A4637E7}" type="presParOf" srcId="{5E26A9A4-ACF6-4656-9944-73416176C425}" destId="{455B4389-CA2E-4506-A8B8-9AEB78E0A920}" srcOrd="1" destOrd="0" presId="urn:microsoft.com/office/officeart/2018/2/layout/IconVerticalSolidList"/>
    <dgm:cxn modelId="{F47BF591-0284-453C-8746-92E5D6E9F12C}" type="presParOf" srcId="{5E26A9A4-ACF6-4656-9944-73416176C425}" destId="{B474C809-7283-41EC-8BD0-99F828D0F275}" srcOrd="2" destOrd="0" presId="urn:microsoft.com/office/officeart/2018/2/layout/IconVerticalSolidList"/>
    <dgm:cxn modelId="{A48D812B-5F8C-43A8-B1D3-FCB53E86FE7C}" type="presParOf" srcId="{5E26A9A4-ACF6-4656-9944-73416176C425}" destId="{9368D4E1-AEE5-43C6-8BD3-89D5BF526841}" srcOrd="3" destOrd="0" presId="urn:microsoft.com/office/officeart/2018/2/layout/IconVerticalSolidList"/>
    <dgm:cxn modelId="{334FE112-51A4-4CF2-A08A-3BF30A7DB30A}" type="presParOf" srcId="{9BEF117E-2077-4214-8B15-11F3C3CCA32D}" destId="{74BF461B-ABCE-4341-ABEB-B6ABCF1499DA}" srcOrd="5" destOrd="0" presId="urn:microsoft.com/office/officeart/2018/2/layout/IconVerticalSolidList"/>
    <dgm:cxn modelId="{B538326F-D279-4622-A0B4-2318100CDC0C}" type="presParOf" srcId="{9BEF117E-2077-4214-8B15-11F3C3CCA32D}" destId="{337C3734-EEA3-484C-8FD4-DD7912828C1E}" srcOrd="6" destOrd="0" presId="urn:microsoft.com/office/officeart/2018/2/layout/IconVerticalSolidList"/>
    <dgm:cxn modelId="{A7FF2A1D-7939-4DC9-B599-27060AE82BE4}" type="presParOf" srcId="{337C3734-EEA3-484C-8FD4-DD7912828C1E}" destId="{94EEBB76-E365-4723-9805-FA154D5BD2A7}" srcOrd="0" destOrd="0" presId="urn:microsoft.com/office/officeart/2018/2/layout/IconVerticalSolidList"/>
    <dgm:cxn modelId="{964A006E-EE5C-4C3C-A1A1-C329200C14E6}" type="presParOf" srcId="{337C3734-EEA3-484C-8FD4-DD7912828C1E}" destId="{F8295E75-7875-426E-B792-1CF69C036B4E}" srcOrd="1" destOrd="0" presId="urn:microsoft.com/office/officeart/2018/2/layout/IconVerticalSolidList"/>
    <dgm:cxn modelId="{AFC26EE0-6793-4D7D-8EA8-EC5C0DA35364}" type="presParOf" srcId="{337C3734-EEA3-484C-8FD4-DD7912828C1E}" destId="{A462F3BC-8787-4EE8-8A75-EB9CE4699477}" srcOrd="2" destOrd="0" presId="urn:microsoft.com/office/officeart/2018/2/layout/IconVerticalSolidList"/>
    <dgm:cxn modelId="{2A2532A4-070F-4F4D-9375-79988089F109}" type="presParOf" srcId="{337C3734-EEA3-484C-8FD4-DD7912828C1E}" destId="{F1185A93-0A0B-4DE0-9EC5-926481781B33}" srcOrd="3" destOrd="0" presId="urn:microsoft.com/office/officeart/2018/2/layout/IconVerticalSolidList"/>
    <dgm:cxn modelId="{F70DA57D-4369-4166-81A8-6E6573A9E622}" type="presParOf" srcId="{9BEF117E-2077-4214-8B15-11F3C3CCA32D}" destId="{EA42A51F-F4A0-4CCA-AA69-A6F1F7F68807}" srcOrd="7" destOrd="0" presId="urn:microsoft.com/office/officeart/2018/2/layout/IconVerticalSolidList"/>
    <dgm:cxn modelId="{F0BF120D-46E6-4618-886E-AB3902FB119D}" type="presParOf" srcId="{9BEF117E-2077-4214-8B15-11F3C3CCA32D}" destId="{31C50036-294D-45CB-9E0A-E68B0DC0E303}" srcOrd="8" destOrd="0" presId="urn:microsoft.com/office/officeart/2018/2/layout/IconVerticalSolidList"/>
    <dgm:cxn modelId="{DEC24E72-D21B-4CB3-96DF-AB3E34A24A69}" type="presParOf" srcId="{31C50036-294D-45CB-9E0A-E68B0DC0E303}" destId="{941993D2-5799-4630-A340-C513DDD36DD2}" srcOrd="0" destOrd="0" presId="urn:microsoft.com/office/officeart/2018/2/layout/IconVerticalSolidList"/>
    <dgm:cxn modelId="{93F8AB0A-B725-45A1-B685-4C270215F440}" type="presParOf" srcId="{31C50036-294D-45CB-9E0A-E68B0DC0E303}" destId="{E90C2358-C35D-42C4-9C5D-D653AEE080A7}" srcOrd="1" destOrd="0" presId="urn:microsoft.com/office/officeart/2018/2/layout/IconVerticalSolidList"/>
    <dgm:cxn modelId="{75078583-DAF5-43B9-A66B-8A23D6080AE1}" type="presParOf" srcId="{31C50036-294D-45CB-9E0A-E68B0DC0E303}" destId="{44D98BD5-10D6-48D1-A3B8-C3CF7CB82ED4}" srcOrd="2" destOrd="0" presId="urn:microsoft.com/office/officeart/2018/2/layout/IconVerticalSolidList"/>
    <dgm:cxn modelId="{C0CABBAA-187C-463E-B630-F51F717751E8}" type="presParOf" srcId="{31C50036-294D-45CB-9E0A-E68B0DC0E303}" destId="{9712C69C-9FD9-44BC-8BE7-1BA179FE3E08}" srcOrd="3" destOrd="0" presId="urn:microsoft.com/office/officeart/2018/2/layout/IconVerticalSolidList"/>
    <dgm:cxn modelId="{738C0846-F6D2-4453-BD7B-08E25D4EFFF2}" type="presParOf" srcId="{9BEF117E-2077-4214-8B15-11F3C3CCA32D}" destId="{088E50B6-DA6B-4BE4-977D-E49F3F53235A}" srcOrd="9" destOrd="0" presId="urn:microsoft.com/office/officeart/2018/2/layout/IconVerticalSolidList"/>
    <dgm:cxn modelId="{8DD90D37-6A86-4E61-99C5-7C46022ED922}" type="presParOf" srcId="{9BEF117E-2077-4214-8B15-11F3C3CCA32D}" destId="{80A5BAE5-EACC-4A9B-9585-FEB86778B0C2}" srcOrd="10" destOrd="0" presId="urn:microsoft.com/office/officeart/2018/2/layout/IconVerticalSolidList"/>
    <dgm:cxn modelId="{83093BA0-C15C-4F4B-B8DA-123342FA7F37}" type="presParOf" srcId="{80A5BAE5-EACC-4A9B-9585-FEB86778B0C2}" destId="{71E727EF-F717-4291-8BC5-0A659AD892FB}" srcOrd="0" destOrd="0" presId="urn:microsoft.com/office/officeart/2018/2/layout/IconVerticalSolidList"/>
    <dgm:cxn modelId="{409DFF54-58A3-484F-8E08-0DB6A7CD6C2B}" type="presParOf" srcId="{80A5BAE5-EACC-4A9B-9585-FEB86778B0C2}" destId="{26217714-4A8B-478E-B6CF-F9B99560420F}" srcOrd="1" destOrd="0" presId="urn:microsoft.com/office/officeart/2018/2/layout/IconVerticalSolidList"/>
    <dgm:cxn modelId="{19C1FF1F-E259-42B5-81D9-BD48D0474502}" type="presParOf" srcId="{80A5BAE5-EACC-4A9B-9585-FEB86778B0C2}" destId="{D08BD1E3-01B1-4C29-BA53-FD83C4C6AA1F}" srcOrd="2" destOrd="0" presId="urn:microsoft.com/office/officeart/2018/2/layout/IconVerticalSolidList"/>
    <dgm:cxn modelId="{576C2AA2-4E6A-4221-AE94-3CE7345D7FF4}" type="presParOf" srcId="{80A5BAE5-EACC-4A9B-9585-FEB86778B0C2}" destId="{CF81A78F-12B3-4E19-A08C-B21BE1BD1CA9}" srcOrd="3" destOrd="0" presId="urn:microsoft.com/office/officeart/2018/2/layout/IconVerticalSolidList"/>
    <dgm:cxn modelId="{03BB3137-5BDB-466D-9DCB-539652959529}" type="presParOf" srcId="{9BEF117E-2077-4214-8B15-11F3C3CCA32D}" destId="{56D335D1-ABA7-4B6B-82E1-46BD517FBF51}" srcOrd="11" destOrd="0" presId="urn:microsoft.com/office/officeart/2018/2/layout/IconVerticalSolidList"/>
    <dgm:cxn modelId="{15596CDE-4BBF-477F-A1BE-D17C8792A3E7}" type="presParOf" srcId="{9BEF117E-2077-4214-8B15-11F3C3CCA32D}" destId="{F0889472-A00C-4522-891E-544A7BD7AE20}" srcOrd="12" destOrd="0" presId="urn:microsoft.com/office/officeart/2018/2/layout/IconVerticalSolidList"/>
    <dgm:cxn modelId="{8559E03A-87D5-4F32-B689-1C053144745E}" type="presParOf" srcId="{F0889472-A00C-4522-891E-544A7BD7AE20}" destId="{1FCE19C6-46EC-430D-998A-01547EFAFD9B}" srcOrd="0" destOrd="0" presId="urn:microsoft.com/office/officeart/2018/2/layout/IconVerticalSolidList"/>
    <dgm:cxn modelId="{88CAADFD-60B1-4908-8AC9-76634D49B804}" type="presParOf" srcId="{F0889472-A00C-4522-891E-544A7BD7AE20}" destId="{F9C6D4C9-147C-4837-9EAC-9C3EE082EB72}" srcOrd="1" destOrd="0" presId="urn:microsoft.com/office/officeart/2018/2/layout/IconVerticalSolidList"/>
    <dgm:cxn modelId="{E546B86C-E934-4F46-BF64-278AB941E645}" type="presParOf" srcId="{F0889472-A00C-4522-891E-544A7BD7AE20}" destId="{A1739C58-ACDD-4ED7-9BB2-6A4CFA977DB2}" srcOrd="2" destOrd="0" presId="urn:microsoft.com/office/officeart/2018/2/layout/IconVerticalSolidList"/>
    <dgm:cxn modelId="{DED90ADE-8180-457D-B0B4-E9FAB699A6F8}" type="presParOf" srcId="{F0889472-A00C-4522-891E-544A7BD7AE20}" destId="{16A042BE-B8F6-407B-A986-4373E5B666E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5F1D6A-45FE-43E6-8250-367FC2C55AAF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4E6FA63-5984-49CC-A53B-D99B023A363C}">
      <dgm:prSet/>
      <dgm:spPr/>
      <dgm:t>
        <a:bodyPr/>
        <a:lstStyle/>
        <a:p>
          <a:r>
            <a:rPr lang="cs-CZ" dirty="0"/>
            <a:t>MSP, velké podniky, VO, municipality</a:t>
          </a:r>
          <a:endParaRPr lang="en-US" dirty="0"/>
        </a:p>
      </dgm:t>
    </dgm:pt>
    <dgm:pt modelId="{82CCFD50-3C92-45D3-AC9F-AF672B88F903}" type="parTrans" cxnId="{F30F75A6-18A4-472D-9D60-0B1D7D68D681}">
      <dgm:prSet/>
      <dgm:spPr/>
      <dgm:t>
        <a:bodyPr/>
        <a:lstStyle/>
        <a:p>
          <a:endParaRPr lang="en-US"/>
        </a:p>
      </dgm:t>
    </dgm:pt>
    <dgm:pt modelId="{AF65FB24-D014-4F61-BCA4-CE8B9795E9D5}" type="sibTrans" cxnId="{F30F75A6-18A4-472D-9D60-0B1D7D68D681}">
      <dgm:prSet/>
      <dgm:spPr/>
      <dgm:t>
        <a:bodyPr/>
        <a:lstStyle/>
        <a:p>
          <a:endParaRPr lang="en-US"/>
        </a:p>
      </dgm:t>
    </dgm:pt>
    <dgm:pt modelId="{3871712C-7F20-4EF0-9776-B26FB5781395}">
      <dgm:prSet/>
      <dgm:spPr/>
      <dgm:t>
        <a:bodyPr/>
        <a:lstStyle/>
        <a:p>
          <a:r>
            <a:rPr lang="cs-CZ"/>
            <a:t>5-150 mil Kč</a:t>
          </a:r>
          <a:endParaRPr lang="en-US"/>
        </a:p>
      </dgm:t>
    </dgm:pt>
    <dgm:pt modelId="{AEEB6706-DFC0-470B-9D8A-7721DC73CE42}" type="parTrans" cxnId="{C167DEC9-A337-4E7C-9C38-3CC842EA3DED}">
      <dgm:prSet/>
      <dgm:spPr/>
      <dgm:t>
        <a:bodyPr/>
        <a:lstStyle/>
        <a:p>
          <a:endParaRPr lang="en-US"/>
        </a:p>
      </dgm:t>
    </dgm:pt>
    <dgm:pt modelId="{3C7413E8-AB5C-44DD-9A96-DE04C0E24D25}" type="sibTrans" cxnId="{C167DEC9-A337-4E7C-9C38-3CC842EA3DED}">
      <dgm:prSet/>
      <dgm:spPr/>
      <dgm:t>
        <a:bodyPr/>
        <a:lstStyle/>
        <a:p>
          <a:endParaRPr lang="en-US"/>
        </a:p>
      </dgm:t>
    </dgm:pt>
    <dgm:pt modelId="{7FDFF8AF-2212-4D2E-97DE-BC71BB97A008}">
      <dgm:prSet/>
      <dgm:spPr/>
      <dgm:t>
        <a:bodyPr/>
        <a:lstStyle/>
        <a:p>
          <a:r>
            <a:rPr lang="cs-CZ"/>
            <a:t>25 – 50 %/75 % dotace</a:t>
          </a:r>
          <a:endParaRPr lang="en-US"/>
        </a:p>
      </dgm:t>
    </dgm:pt>
    <dgm:pt modelId="{29CE5BE0-F4F8-4BF3-9ADC-80341510C350}" type="parTrans" cxnId="{367103D8-29B5-471D-98D0-4B9546DAC2F5}">
      <dgm:prSet/>
      <dgm:spPr/>
      <dgm:t>
        <a:bodyPr/>
        <a:lstStyle/>
        <a:p>
          <a:endParaRPr lang="en-US"/>
        </a:p>
      </dgm:t>
    </dgm:pt>
    <dgm:pt modelId="{D555CBE1-6BD5-4944-9119-CB4D61FF3E07}" type="sibTrans" cxnId="{367103D8-29B5-471D-98D0-4B9546DAC2F5}">
      <dgm:prSet/>
      <dgm:spPr/>
      <dgm:t>
        <a:bodyPr/>
        <a:lstStyle/>
        <a:p>
          <a:endParaRPr lang="en-US"/>
        </a:p>
      </dgm:t>
    </dgm:pt>
    <dgm:pt modelId="{5113DEEB-BA74-446D-8D60-7631BCAF459D}">
      <dgm:prSet/>
      <dgm:spPr/>
      <dgm:t>
        <a:bodyPr/>
        <a:lstStyle/>
        <a:p>
          <a:r>
            <a:rPr lang="cs-CZ" dirty="0"/>
            <a:t>Stavby a přístroje / poskytování expertních služeb</a:t>
          </a:r>
          <a:endParaRPr lang="en-US" dirty="0"/>
        </a:p>
      </dgm:t>
    </dgm:pt>
    <dgm:pt modelId="{A07A5EB0-C43E-48B3-8C1C-B6CA7FBFEE6B}" type="parTrans" cxnId="{E4310FE1-E69B-4E2F-AB3E-834387030DDE}">
      <dgm:prSet/>
      <dgm:spPr/>
      <dgm:t>
        <a:bodyPr/>
        <a:lstStyle/>
        <a:p>
          <a:endParaRPr lang="en-US"/>
        </a:p>
      </dgm:t>
    </dgm:pt>
    <dgm:pt modelId="{F6B108B6-34FB-4ED4-9827-6E9F2B6D2055}" type="sibTrans" cxnId="{E4310FE1-E69B-4E2F-AB3E-834387030DDE}">
      <dgm:prSet/>
      <dgm:spPr/>
      <dgm:t>
        <a:bodyPr/>
        <a:lstStyle/>
        <a:p>
          <a:endParaRPr lang="en-US"/>
        </a:p>
      </dgm:t>
    </dgm:pt>
    <dgm:pt modelId="{8EC2FFE2-EF3A-4997-BA7C-102D742B7259}" type="pres">
      <dgm:prSet presAssocID="{D05F1D6A-45FE-43E6-8250-367FC2C55AAF}" presName="root" presStyleCnt="0">
        <dgm:presLayoutVars>
          <dgm:dir/>
          <dgm:resizeHandles val="exact"/>
        </dgm:presLayoutVars>
      </dgm:prSet>
      <dgm:spPr/>
    </dgm:pt>
    <dgm:pt modelId="{AC72882A-A630-4467-8EA7-837A2AD32DFF}" type="pres">
      <dgm:prSet presAssocID="{14E6FA63-5984-49CC-A53B-D99B023A363C}" presName="compNode" presStyleCnt="0"/>
      <dgm:spPr/>
    </dgm:pt>
    <dgm:pt modelId="{D6B871D7-0A97-433C-90E1-EEFDCD6D5E99}" type="pres">
      <dgm:prSet presAssocID="{14E6FA63-5984-49CC-A53B-D99B023A363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dova"/>
        </a:ext>
      </dgm:extLst>
    </dgm:pt>
    <dgm:pt modelId="{1ED2E249-5C7C-48EC-B421-E646F7066499}" type="pres">
      <dgm:prSet presAssocID="{14E6FA63-5984-49CC-A53B-D99B023A363C}" presName="spaceRect" presStyleCnt="0"/>
      <dgm:spPr/>
    </dgm:pt>
    <dgm:pt modelId="{EFD53C4C-60A1-4F92-B1E8-3EA6C82AD949}" type="pres">
      <dgm:prSet presAssocID="{14E6FA63-5984-49CC-A53B-D99B023A363C}" presName="textRect" presStyleLbl="revTx" presStyleIdx="0" presStyleCnt="4">
        <dgm:presLayoutVars>
          <dgm:chMax val="1"/>
          <dgm:chPref val="1"/>
        </dgm:presLayoutVars>
      </dgm:prSet>
      <dgm:spPr/>
    </dgm:pt>
    <dgm:pt modelId="{77483D45-A5DF-4D7F-8CA9-90FD4F1AF99C}" type="pres">
      <dgm:prSet presAssocID="{AF65FB24-D014-4F61-BCA4-CE8B9795E9D5}" presName="sibTrans" presStyleCnt="0"/>
      <dgm:spPr/>
    </dgm:pt>
    <dgm:pt modelId="{514AD162-A59C-479F-B1C9-C990D3C92BFE}" type="pres">
      <dgm:prSet presAssocID="{3871712C-7F20-4EF0-9776-B26FB5781395}" presName="compNode" presStyleCnt="0"/>
      <dgm:spPr/>
    </dgm:pt>
    <dgm:pt modelId="{05B40BA2-A69F-4546-9B01-E08731DBE1BB}" type="pres">
      <dgm:prSet presAssocID="{3871712C-7F20-4EF0-9776-B26FB578139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řevod1 se souvislou výplní"/>
        </a:ext>
      </dgm:extLst>
    </dgm:pt>
    <dgm:pt modelId="{A6F8A0AC-00B7-4A2D-A997-B7D7C53C1924}" type="pres">
      <dgm:prSet presAssocID="{3871712C-7F20-4EF0-9776-B26FB5781395}" presName="spaceRect" presStyleCnt="0"/>
      <dgm:spPr/>
    </dgm:pt>
    <dgm:pt modelId="{2E50A3E8-E576-4901-A9B3-248C31A88D66}" type="pres">
      <dgm:prSet presAssocID="{3871712C-7F20-4EF0-9776-B26FB5781395}" presName="textRect" presStyleLbl="revTx" presStyleIdx="1" presStyleCnt="4">
        <dgm:presLayoutVars>
          <dgm:chMax val="1"/>
          <dgm:chPref val="1"/>
        </dgm:presLayoutVars>
      </dgm:prSet>
      <dgm:spPr/>
    </dgm:pt>
    <dgm:pt modelId="{ACC94F9C-F156-4251-BFA2-73188BF6EDEB}" type="pres">
      <dgm:prSet presAssocID="{3C7413E8-AB5C-44DD-9A96-DE04C0E24D25}" presName="sibTrans" presStyleCnt="0"/>
      <dgm:spPr/>
    </dgm:pt>
    <dgm:pt modelId="{73CD66A5-7239-497D-B422-6783662524FE}" type="pres">
      <dgm:prSet presAssocID="{7FDFF8AF-2212-4D2E-97DE-BC71BB97A008}" presName="compNode" presStyleCnt="0"/>
      <dgm:spPr/>
    </dgm:pt>
    <dgm:pt modelId="{6A0D2ABE-C0E3-427E-BECA-250E4C5E1AB2}" type="pres">
      <dgm:prSet presAssocID="{7FDFF8AF-2212-4D2E-97DE-BC71BB97A00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lá pizza se souvislou výplní"/>
        </a:ext>
      </dgm:extLst>
    </dgm:pt>
    <dgm:pt modelId="{6890DFE8-6790-4DAB-A047-49C7D83BE99A}" type="pres">
      <dgm:prSet presAssocID="{7FDFF8AF-2212-4D2E-97DE-BC71BB97A008}" presName="spaceRect" presStyleCnt="0"/>
      <dgm:spPr/>
    </dgm:pt>
    <dgm:pt modelId="{CC8759B6-1356-4A5B-98D2-C7310117DF3E}" type="pres">
      <dgm:prSet presAssocID="{7FDFF8AF-2212-4D2E-97DE-BC71BB97A008}" presName="textRect" presStyleLbl="revTx" presStyleIdx="2" presStyleCnt="4">
        <dgm:presLayoutVars>
          <dgm:chMax val="1"/>
          <dgm:chPref val="1"/>
        </dgm:presLayoutVars>
      </dgm:prSet>
      <dgm:spPr/>
    </dgm:pt>
    <dgm:pt modelId="{E131CB46-67C6-4A6C-9325-4608A8605BE2}" type="pres">
      <dgm:prSet presAssocID="{D555CBE1-6BD5-4944-9119-CB4D61FF3E07}" presName="sibTrans" presStyleCnt="0"/>
      <dgm:spPr/>
    </dgm:pt>
    <dgm:pt modelId="{22696BE3-410D-447B-8E02-05B344DD9C0E}" type="pres">
      <dgm:prSet presAssocID="{5113DEEB-BA74-446D-8D60-7631BCAF459D}" presName="compNode" presStyleCnt="0"/>
      <dgm:spPr/>
    </dgm:pt>
    <dgm:pt modelId="{69368E0A-B24E-4D92-91D9-2C8299C5EC16}" type="pres">
      <dgm:prSet presAssocID="{5113DEEB-BA74-446D-8D60-7631BCAF459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ěsto"/>
        </a:ext>
      </dgm:extLst>
    </dgm:pt>
    <dgm:pt modelId="{83342024-51B5-4239-8357-6B406CA6D88C}" type="pres">
      <dgm:prSet presAssocID="{5113DEEB-BA74-446D-8D60-7631BCAF459D}" presName="spaceRect" presStyleCnt="0"/>
      <dgm:spPr/>
    </dgm:pt>
    <dgm:pt modelId="{E9D17405-EB45-4F76-A2BE-E0A532B744EA}" type="pres">
      <dgm:prSet presAssocID="{5113DEEB-BA74-446D-8D60-7631BCAF459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DBFB278-DF6F-4837-AC9D-606A9996E1D8}" type="presOf" srcId="{3871712C-7F20-4EF0-9776-B26FB5781395}" destId="{2E50A3E8-E576-4901-A9B3-248C31A88D66}" srcOrd="0" destOrd="0" presId="urn:microsoft.com/office/officeart/2018/2/layout/IconLabelList"/>
    <dgm:cxn modelId="{836877A3-4235-4AE8-BDE0-33CC89869E44}" type="presOf" srcId="{5113DEEB-BA74-446D-8D60-7631BCAF459D}" destId="{E9D17405-EB45-4F76-A2BE-E0A532B744EA}" srcOrd="0" destOrd="0" presId="urn:microsoft.com/office/officeart/2018/2/layout/IconLabelList"/>
    <dgm:cxn modelId="{F30F75A6-18A4-472D-9D60-0B1D7D68D681}" srcId="{D05F1D6A-45FE-43E6-8250-367FC2C55AAF}" destId="{14E6FA63-5984-49CC-A53B-D99B023A363C}" srcOrd="0" destOrd="0" parTransId="{82CCFD50-3C92-45D3-AC9F-AF672B88F903}" sibTransId="{AF65FB24-D014-4F61-BCA4-CE8B9795E9D5}"/>
    <dgm:cxn modelId="{5FCD11AC-D421-4679-B54F-C9CF7B7806FC}" type="presOf" srcId="{14E6FA63-5984-49CC-A53B-D99B023A363C}" destId="{EFD53C4C-60A1-4F92-B1E8-3EA6C82AD949}" srcOrd="0" destOrd="0" presId="urn:microsoft.com/office/officeart/2018/2/layout/IconLabelList"/>
    <dgm:cxn modelId="{77E32CC1-30A6-45A6-9EAC-BC8AF957AC55}" type="presOf" srcId="{D05F1D6A-45FE-43E6-8250-367FC2C55AAF}" destId="{8EC2FFE2-EF3A-4997-BA7C-102D742B7259}" srcOrd="0" destOrd="0" presId="urn:microsoft.com/office/officeart/2018/2/layout/IconLabelList"/>
    <dgm:cxn modelId="{C167DEC9-A337-4E7C-9C38-3CC842EA3DED}" srcId="{D05F1D6A-45FE-43E6-8250-367FC2C55AAF}" destId="{3871712C-7F20-4EF0-9776-B26FB5781395}" srcOrd="1" destOrd="0" parTransId="{AEEB6706-DFC0-470B-9D8A-7721DC73CE42}" sibTransId="{3C7413E8-AB5C-44DD-9A96-DE04C0E24D25}"/>
    <dgm:cxn modelId="{367103D8-29B5-471D-98D0-4B9546DAC2F5}" srcId="{D05F1D6A-45FE-43E6-8250-367FC2C55AAF}" destId="{7FDFF8AF-2212-4D2E-97DE-BC71BB97A008}" srcOrd="2" destOrd="0" parTransId="{29CE5BE0-F4F8-4BF3-9ADC-80341510C350}" sibTransId="{D555CBE1-6BD5-4944-9119-CB4D61FF3E07}"/>
    <dgm:cxn modelId="{E4310FE1-E69B-4E2F-AB3E-834387030DDE}" srcId="{D05F1D6A-45FE-43E6-8250-367FC2C55AAF}" destId="{5113DEEB-BA74-446D-8D60-7631BCAF459D}" srcOrd="3" destOrd="0" parTransId="{A07A5EB0-C43E-48B3-8C1C-B6CA7FBFEE6B}" sibTransId="{F6B108B6-34FB-4ED4-9827-6E9F2B6D2055}"/>
    <dgm:cxn modelId="{CF8990FD-1053-4199-AC5A-B9D2069F5B36}" type="presOf" srcId="{7FDFF8AF-2212-4D2E-97DE-BC71BB97A008}" destId="{CC8759B6-1356-4A5B-98D2-C7310117DF3E}" srcOrd="0" destOrd="0" presId="urn:microsoft.com/office/officeart/2018/2/layout/IconLabelList"/>
    <dgm:cxn modelId="{A57021B6-4693-450D-859D-27CAF1B90CCA}" type="presParOf" srcId="{8EC2FFE2-EF3A-4997-BA7C-102D742B7259}" destId="{AC72882A-A630-4467-8EA7-837A2AD32DFF}" srcOrd="0" destOrd="0" presId="urn:microsoft.com/office/officeart/2018/2/layout/IconLabelList"/>
    <dgm:cxn modelId="{8E4B3E69-0E21-4B10-8BB4-C4A0E0D74E41}" type="presParOf" srcId="{AC72882A-A630-4467-8EA7-837A2AD32DFF}" destId="{D6B871D7-0A97-433C-90E1-EEFDCD6D5E99}" srcOrd="0" destOrd="0" presId="urn:microsoft.com/office/officeart/2018/2/layout/IconLabelList"/>
    <dgm:cxn modelId="{7C8FAB37-5796-4C65-8D52-E4AC7DC9F8B2}" type="presParOf" srcId="{AC72882A-A630-4467-8EA7-837A2AD32DFF}" destId="{1ED2E249-5C7C-48EC-B421-E646F7066499}" srcOrd="1" destOrd="0" presId="urn:microsoft.com/office/officeart/2018/2/layout/IconLabelList"/>
    <dgm:cxn modelId="{12B728A5-D1EF-4CD0-81FD-62D6DCF963CE}" type="presParOf" srcId="{AC72882A-A630-4467-8EA7-837A2AD32DFF}" destId="{EFD53C4C-60A1-4F92-B1E8-3EA6C82AD949}" srcOrd="2" destOrd="0" presId="urn:microsoft.com/office/officeart/2018/2/layout/IconLabelList"/>
    <dgm:cxn modelId="{27D0FF06-440B-43F7-8B92-2F4113DC6C60}" type="presParOf" srcId="{8EC2FFE2-EF3A-4997-BA7C-102D742B7259}" destId="{77483D45-A5DF-4D7F-8CA9-90FD4F1AF99C}" srcOrd="1" destOrd="0" presId="urn:microsoft.com/office/officeart/2018/2/layout/IconLabelList"/>
    <dgm:cxn modelId="{BAACCFCE-3924-4142-9C42-A5B9B5EA3B5D}" type="presParOf" srcId="{8EC2FFE2-EF3A-4997-BA7C-102D742B7259}" destId="{514AD162-A59C-479F-B1C9-C990D3C92BFE}" srcOrd="2" destOrd="0" presId="urn:microsoft.com/office/officeart/2018/2/layout/IconLabelList"/>
    <dgm:cxn modelId="{60E8B10D-916F-4381-A1E9-C5E4A1B705C8}" type="presParOf" srcId="{514AD162-A59C-479F-B1C9-C990D3C92BFE}" destId="{05B40BA2-A69F-4546-9B01-E08731DBE1BB}" srcOrd="0" destOrd="0" presId="urn:microsoft.com/office/officeart/2018/2/layout/IconLabelList"/>
    <dgm:cxn modelId="{2DD1BFAF-5CCE-40EC-B3B9-9DB9D7401186}" type="presParOf" srcId="{514AD162-A59C-479F-B1C9-C990D3C92BFE}" destId="{A6F8A0AC-00B7-4A2D-A997-B7D7C53C1924}" srcOrd="1" destOrd="0" presId="urn:microsoft.com/office/officeart/2018/2/layout/IconLabelList"/>
    <dgm:cxn modelId="{6E2BBB85-6997-4CC4-A975-E2065ADE2571}" type="presParOf" srcId="{514AD162-A59C-479F-B1C9-C990D3C92BFE}" destId="{2E50A3E8-E576-4901-A9B3-248C31A88D66}" srcOrd="2" destOrd="0" presId="urn:microsoft.com/office/officeart/2018/2/layout/IconLabelList"/>
    <dgm:cxn modelId="{23FDD5FC-D6DC-4961-9AAA-D92AAEDA8881}" type="presParOf" srcId="{8EC2FFE2-EF3A-4997-BA7C-102D742B7259}" destId="{ACC94F9C-F156-4251-BFA2-73188BF6EDEB}" srcOrd="3" destOrd="0" presId="urn:microsoft.com/office/officeart/2018/2/layout/IconLabelList"/>
    <dgm:cxn modelId="{EEC53BFB-49B0-4470-9A9D-2405B245C257}" type="presParOf" srcId="{8EC2FFE2-EF3A-4997-BA7C-102D742B7259}" destId="{73CD66A5-7239-497D-B422-6783662524FE}" srcOrd="4" destOrd="0" presId="urn:microsoft.com/office/officeart/2018/2/layout/IconLabelList"/>
    <dgm:cxn modelId="{7ED48FF8-DCA3-40FA-84A1-0637DC493EA2}" type="presParOf" srcId="{73CD66A5-7239-497D-B422-6783662524FE}" destId="{6A0D2ABE-C0E3-427E-BECA-250E4C5E1AB2}" srcOrd="0" destOrd="0" presId="urn:microsoft.com/office/officeart/2018/2/layout/IconLabelList"/>
    <dgm:cxn modelId="{D8ED3AFC-CC76-42CF-8F3C-22B0A000ABFF}" type="presParOf" srcId="{73CD66A5-7239-497D-B422-6783662524FE}" destId="{6890DFE8-6790-4DAB-A047-49C7D83BE99A}" srcOrd="1" destOrd="0" presId="urn:microsoft.com/office/officeart/2018/2/layout/IconLabelList"/>
    <dgm:cxn modelId="{049DD9EF-6713-4BD5-AC3E-A6AAB8F3902D}" type="presParOf" srcId="{73CD66A5-7239-497D-B422-6783662524FE}" destId="{CC8759B6-1356-4A5B-98D2-C7310117DF3E}" srcOrd="2" destOrd="0" presId="urn:microsoft.com/office/officeart/2018/2/layout/IconLabelList"/>
    <dgm:cxn modelId="{074E4867-1E56-472A-80DB-E377807967D8}" type="presParOf" srcId="{8EC2FFE2-EF3A-4997-BA7C-102D742B7259}" destId="{E131CB46-67C6-4A6C-9325-4608A8605BE2}" srcOrd="5" destOrd="0" presId="urn:microsoft.com/office/officeart/2018/2/layout/IconLabelList"/>
    <dgm:cxn modelId="{6F1CBB3B-7473-4F8B-87E6-5EF84510CE22}" type="presParOf" srcId="{8EC2FFE2-EF3A-4997-BA7C-102D742B7259}" destId="{22696BE3-410D-447B-8E02-05B344DD9C0E}" srcOrd="6" destOrd="0" presId="urn:microsoft.com/office/officeart/2018/2/layout/IconLabelList"/>
    <dgm:cxn modelId="{2BCDE54C-76FA-49BD-9798-F397717B4F33}" type="presParOf" srcId="{22696BE3-410D-447B-8E02-05B344DD9C0E}" destId="{69368E0A-B24E-4D92-91D9-2C8299C5EC16}" srcOrd="0" destOrd="0" presId="urn:microsoft.com/office/officeart/2018/2/layout/IconLabelList"/>
    <dgm:cxn modelId="{FCBDDBF9-84FD-4497-872C-646B473861AE}" type="presParOf" srcId="{22696BE3-410D-447B-8E02-05B344DD9C0E}" destId="{83342024-51B5-4239-8357-6B406CA6D88C}" srcOrd="1" destOrd="0" presId="urn:microsoft.com/office/officeart/2018/2/layout/IconLabelList"/>
    <dgm:cxn modelId="{069F65FB-442B-47DB-9784-027524465986}" type="presParOf" srcId="{22696BE3-410D-447B-8E02-05B344DD9C0E}" destId="{E9D17405-EB45-4F76-A2BE-E0A532B744EA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A5A63-FB34-432F-8BC8-01ED1FC8AF63}">
      <dsp:nvSpPr>
        <dsp:cNvPr id="0" name=""/>
        <dsp:cNvSpPr/>
      </dsp:nvSpPr>
      <dsp:spPr>
        <a:xfrm>
          <a:off x="0" y="1270717"/>
          <a:ext cx="2328750" cy="1478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81C59E-ED1E-480B-9D7E-F505AFE28EC1}">
      <dsp:nvSpPr>
        <dsp:cNvPr id="0" name=""/>
        <dsp:cNvSpPr/>
      </dsp:nvSpPr>
      <dsp:spPr>
        <a:xfrm>
          <a:off x="258750" y="1516529"/>
          <a:ext cx="2328750" cy="1478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Podřízená organizace MPO</a:t>
          </a:r>
          <a:endParaRPr lang="en-US" sz="2600" kern="1200" dirty="0"/>
        </a:p>
      </dsp:txBody>
      <dsp:txXfrm>
        <a:off x="302061" y="1559840"/>
        <a:ext cx="2242128" cy="1392134"/>
      </dsp:txXfrm>
    </dsp:sp>
    <dsp:sp modelId="{B946EA74-8A0D-4FF9-81DD-E9790D7897C6}">
      <dsp:nvSpPr>
        <dsp:cNvPr id="0" name=""/>
        <dsp:cNvSpPr/>
      </dsp:nvSpPr>
      <dsp:spPr>
        <a:xfrm>
          <a:off x="2846250" y="1270717"/>
          <a:ext cx="2328750" cy="1478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9CF4A3-DABF-44EC-BE65-1A9E328D0D01}">
      <dsp:nvSpPr>
        <dsp:cNvPr id="0" name=""/>
        <dsp:cNvSpPr/>
      </dsp:nvSpPr>
      <dsp:spPr>
        <a:xfrm>
          <a:off x="3105000" y="1516529"/>
          <a:ext cx="2328750" cy="1478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Implementační agentura pro OPTAK</a:t>
          </a:r>
          <a:endParaRPr lang="en-US" sz="2600" kern="1200" dirty="0"/>
        </a:p>
      </dsp:txBody>
      <dsp:txXfrm>
        <a:off x="3148311" y="1559840"/>
        <a:ext cx="2242128" cy="1392134"/>
      </dsp:txXfrm>
    </dsp:sp>
    <dsp:sp modelId="{AB450DF0-E1D4-4900-A497-33119771519F}">
      <dsp:nvSpPr>
        <dsp:cNvPr id="0" name=""/>
        <dsp:cNvSpPr/>
      </dsp:nvSpPr>
      <dsp:spPr>
        <a:xfrm>
          <a:off x="5692500" y="1270717"/>
          <a:ext cx="2328750" cy="1478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D6EC7E-5963-4E41-BFEF-ADB19A8ABE66}">
      <dsp:nvSpPr>
        <dsp:cNvPr id="0" name=""/>
        <dsp:cNvSpPr/>
      </dsp:nvSpPr>
      <dsp:spPr>
        <a:xfrm>
          <a:off x="5951250" y="1516529"/>
          <a:ext cx="2328750" cy="1478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Administrace všech </a:t>
          </a:r>
          <a:r>
            <a:rPr lang="cs-CZ" sz="2600" kern="1200" dirty="0">
              <a:solidFill>
                <a:schemeClr val="accent6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výzev OPTAK </a:t>
          </a:r>
          <a:endParaRPr lang="en-US" sz="2600" kern="1200" dirty="0">
            <a:solidFill>
              <a:schemeClr val="accent6"/>
            </a:solidFill>
          </a:endParaRPr>
        </a:p>
      </dsp:txBody>
      <dsp:txXfrm>
        <a:off x="5994561" y="1559840"/>
        <a:ext cx="2242128" cy="13921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1CE1D-ECCA-4D79-948B-FAF88BE75701}">
      <dsp:nvSpPr>
        <dsp:cNvPr id="0" name=""/>
        <dsp:cNvSpPr/>
      </dsp:nvSpPr>
      <dsp:spPr>
        <a:xfrm>
          <a:off x="33862" y="339930"/>
          <a:ext cx="711900" cy="7119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A05DD-8562-4EF1-B265-4A5F87C9276E}">
      <dsp:nvSpPr>
        <dsp:cNvPr id="0" name=""/>
        <dsp:cNvSpPr/>
      </dsp:nvSpPr>
      <dsp:spPr>
        <a:xfrm>
          <a:off x="183361" y="489429"/>
          <a:ext cx="412902" cy="4129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6DA0B-D333-423A-8CB9-BB4DCBBC983D}">
      <dsp:nvSpPr>
        <dsp:cNvPr id="0" name=""/>
        <dsp:cNvSpPr/>
      </dsp:nvSpPr>
      <dsp:spPr>
        <a:xfrm>
          <a:off x="898312" y="339930"/>
          <a:ext cx="1678050" cy="71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Vyhlášení výzvy Q3 2025.</a:t>
          </a:r>
          <a:endParaRPr lang="en-US" sz="1400" kern="1200"/>
        </a:p>
      </dsp:txBody>
      <dsp:txXfrm>
        <a:off x="898312" y="339930"/>
        <a:ext cx="1678050" cy="711900"/>
      </dsp:txXfrm>
    </dsp:sp>
    <dsp:sp modelId="{4B441CFB-17DD-4DF6-8910-39F0F3F0D7B9}">
      <dsp:nvSpPr>
        <dsp:cNvPr id="0" name=""/>
        <dsp:cNvSpPr/>
      </dsp:nvSpPr>
      <dsp:spPr>
        <a:xfrm>
          <a:off x="2868750" y="339930"/>
          <a:ext cx="711900" cy="7119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69423-EBC2-4289-9F07-D85E2AB635D8}">
      <dsp:nvSpPr>
        <dsp:cNvPr id="0" name=""/>
        <dsp:cNvSpPr/>
      </dsp:nvSpPr>
      <dsp:spPr>
        <a:xfrm>
          <a:off x="3018249" y="489429"/>
          <a:ext cx="412902" cy="4129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64803-B3BE-4A55-8C2E-0900B977303B}">
      <dsp:nvSpPr>
        <dsp:cNvPr id="0" name=""/>
        <dsp:cNvSpPr/>
      </dsp:nvSpPr>
      <dsp:spPr>
        <a:xfrm>
          <a:off x="3733200" y="339930"/>
          <a:ext cx="1678050" cy="71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Formální příprava výzvy zatím neprobíhá.</a:t>
          </a:r>
          <a:endParaRPr lang="en-US" sz="1400" kern="1200" dirty="0"/>
        </a:p>
      </dsp:txBody>
      <dsp:txXfrm>
        <a:off x="3733200" y="339930"/>
        <a:ext cx="1678050" cy="711900"/>
      </dsp:txXfrm>
    </dsp:sp>
    <dsp:sp modelId="{0F692A62-9AE8-4618-9625-A1DE92B3EFA2}">
      <dsp:nvSpPr>
        <dsp:cNvPr id="0" name=""/>
        <dsp:cNvSpPr/>
      </dsp:nvSpPr>
      <dsp:spPr>
        <a:xfrm>
          <a:off x="5703637" y="339930"/>
          <a:ext cx="711900" cy="7119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F3DF9-3F81-4538-B6B7-268DEA98725B}">
      <dsp:nvSpPr>
        <dsp:cNvPr id="0" name=""/>
        <dsp:cNvSpPr/>
      </dsp:nvSpPr>
      <dsp:spPr>
        <a:xfrm>
          <a:off x="5853136" y="489429"/>
          <a:ext cx="412902" cy="4129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B2BE4-0F21-408C-89DA-BB81A2716C72}">
      <dsp:nvSpPr>
        <dsp:cNvPr id="0" name=""/>
        <dsp:cNvSpPr/>
      </dsp:nvSpPr>
      <dsp:spPr>
        <a:xfrm>
          <a:off x="6568087" y="339930"/>
          <a:ext cx="1678050" cy="71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Nevýznamné změny oproti </a:t>
          </a:r>
          <a:r>
            <a:rPr lang="cs-CZ" sz="1400" kern="1200" dirty="0"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výzvě I</a:t>
          </a:r>
          <a:r>
            <a:rPr lang="cs-CZ" sz="1400" kern="1200" dirty="0"/>
            <a:t>.</a:t>
          </a:r>
          <a:endParaRPr lang="en-US" sz="1400" kern="1200" dirty="0"/>
        </a:p>
      </dsp:txBody>
      <dsp:txXfrm>
        <a:off x="6568087" y="339930"/>
        <a:ext cx="1678050" cy="711900"/>
      </dsp:txXfrm>
    </dsp:sp>
    <dsp:sp modelId="{CD7844F8-B789-4E5B-815F-58F509A5CC30}">
      <dsp:nvSpPr>
        <dsp:cNvPr id="0" name=""/>
        <dsp:cNvSpPr/>
      </dsp:nvSpPr>
      <dsp:spPr>
        <a:xfrm>
          <a:off x="33862" y="1777051"/>
          <a:ext cx="711900" cy="7119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8A56C-3F10-4C89-B0A2-0F13C6ED6D67}">
      <dsp:nvSpPr>
        <dsp:cNvPr id="0" name=""/>
        <dsp:cNvSpPr/>
      </dsp:nvSpPr>
      <dsp:spPr>
        <a:xfrm>
          <a:off x="183361" y="1926550"/>
          <a:ext cx="412902" cy="412902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464EA-BFC6-4E9F-9DE9-9E79BE98DD3D}">
      <dsp:nvSpPr>
        <dsp:cNvPr id="0" name=""/>
        <dsp:cNvSpPr/>
      </dsp:nvSpPr>
      <dsp:spPr>
        <a:xfrm>
          <a:off x="898312" y="1777051"/>
          <a:ext cx="1678050" cy="71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Výzva pro </a:t>
          </a:r>
          <a:r>
            <a:rPr lang="cs-CZ" sz="1400" kern="1200" dirty="0" err="1"/>
            <a:t>VaI</a:t>
          </a:r>
          <a:r>
            <a:rPr lang="cs-CZ" sz="1400" kern="1200" dirty="0"/>
            <a:t> infrastruktury s otevřeným přístupem.</a:t>
          </a:r>
          <a:endParaRPr lang="en-US" sz="1400" kern="1200" dirty="0"/>
        </a:p>
      </dsp:txBody>
      <dsp:txXfrm>
        <a:off x="898312" y="1777051"/>
        <a:ext cx="1678050" cy="711900"/>
      </dsp:txXfrm>
    </dsp:sp>
    <dsp:sp modelId="{68E547EE-1A30-4180-84CD-BFAD96D27D6E}">
      <dsp:nvSpPr>
        <dsp:cNvPr id="0" name=""/>
        <dsp:cNvSpPr/>
      </dsp:nvSpPr>
      <dsp:spPr>
        <a:xfrm>
          <a:off x="2868750" y="1777051"/>
          <a:ext cx="711900" cy="7119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0C659-FACD-49B4-A317-B1DEF2859DB8}">
      <dsp:nvSpPr>
        <dsp:cNvPr id="0" name=""/>
        <dsp:cNvSpPr/>
      </dsp:nvSpPr>
      <dsp:spPr>
        <a:xfrm>
          <a:off x="3018249" y="1926550"/>
          <a:ext cx="412902" cy="412902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343F8-48D6-41E5-A2BE-E803751E6E6E}">
      <dsp:nvSpPr>
        <dsp:cNvPr id="0" name=""/>
        <dsp:cNvSpPr/>
      </dsp:nvSpPr>
      <dsp:spPr>
        <a:xfrm>
          <a:off x="3733200" y="1777051"/>
          <a:ext cx="1678050" cy="71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Žadatel: MSP, velký podnik, VO, municipalita.</a:t>
          </a:r>
          <a:endParaRPr lang="en-US" sz="1400" kern="1200"/>
        </a:p>
      </dsp:txBody>
      <dsp:txXfrm>
        <a:off x="3733200" y="1777051"/>
        <a:ext cx="1678050" cy="711900"/>
      </dsp:txXfrm>
    </dsp:sp>
    <dsp:sp modelId="{1B444336-0E5B-4674-87FB-918667171D55}">
      <dsp:nvSpPr>
        <dsp:cNvPr id="0" name=""/>
        <dsp:cNvSpPr/>
      </dsp:nvSpPr>
      <dsp:spPr>
        <a:xfrm>
          <a:off x="5703637" y="1777051"/>
          <a:ext cx="711900" cy="7119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BBCBB-908A-4144-97CF-41B2ADDE138C}">
      <dsp:nvSpPr>
        <dsp:cNvPr id="0" name=""/>
        <dsp:cNvSpPr/>
      </dsp:nvSpPr>
      <dsp:spPr>
        <a:xfrm>
          <a:off x="5853136" y="1926550"/>
          <a:ext cx="412902" cy="412902"/>
        </a:xfrm>
        <a:prstGeom prst="rect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82626-0052-4CCD-8864-F57DA2C0F51B}">
      <dsp:nvSpPr>
        <dsp:cNvPr id="0" name=""/>
        <dsp:cNvSpPr/>
      </dsp:nvSpPr>
      <dsp:spPr>
        <a:xfrm>
          <a:off x="6568087" y="1777051"/>
          <a:ext cx="1678050" cy="71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Ex-post financování.</a:t>
          </a:r>
          <a:endParaRPr lang="en-US" sz="1400" kern="1200"/>
        </a:p>
      </dsp:txBody>
      <dsp:txXfrm>
        <a:off x="6568087" y="1777051"/>
        <a:ext cx="1678050" cy="711900"/>
      </dsp:txXfrm>
    </dsp:sp>
    <dsp:sp modelId="{9BFD0381-21D5-44F5-A2ED-EF9B09E88041}">
      <dsp:nvSpPr>
        <dsp:cNvPr id="0" name=""/>
        <dsp:cNvSpPr/>
      </dsp:nvSpPr>
      <dsp:spPr>
        <a:xfrm>
          <a:off x="33862" y="3214172"/>
          <a:ext cx="711900" cy="7119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20E55-7AA2-47E5-BBB3-8ACCF50617A1}">
      <dsp:nvSpPr>
        <dsp:cNvPr id="0" name=""/>
        <dsp:cNvSpPr/>
      </dsp:nvSpPr>
      <dsp:spPr>
        <a:xfrm>
          <a:off x="183361" y="3363671"/>
          <a:ext cx="412902" cy="412902"/>
        </a:xfrm>
        <a:prstGeom prst="rect">
          <a:avLst/>
        </a:prstGeom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4E331-5218-46DF-9EA0-98CCBF762D6B}">
      <dsp:nvSpPr>
        <dsp:cNvPr id="0" name=""/>
        <dsp:cNvSpPr/>
      </dsp:nvSpPr>
      <dsp:spPr>
        <a:xfrm>
          <a:off x="898312" y="3214172"/>
          <a:ext cx="1678050" cy="71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Míra podpory b) 25 – 50 %, a) 75 %.</a:t>
          </a:r>
          <a:endParaRPr lang="en-US" sz="1400" kern="1200"/>
        </a:p>
      </dsp:txBody>
      <dsp:txXfrm>
        <a:off x="898312" y="3214172"/>
        <a:ext cx="1678050" cy="7119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A92D8-1D0A-4EE4-AC20-96F07F5E1039}">
      <dsp:nvSpPr>
        <dsp:cNvPr id="0" name=""/>
        <dsp:cNvSpPr/>
      </dsp:nvSpPr>
      <dsp:spPr>
        <a:xfrm>
          <a:off x="0" y="364"/>
          <a:ext cx="8280000" cy="501796"/>
        </a:xfrm>
        <a:prstGeom prst="roundRect">
          <a:avLst>
            <a:gd name="adj" fmla="val 10000"/>
          </a:avLst>
        </a:prstGeom>
        <a:solidFill>
          <a:srgbClr val="C9D41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CE30E-48B1-42E3-8041-00E7CA1C2128}">
      <dsp:nvSpPr>
        <dsp:cNvPr id="0" name=""/>
        <dsp:cNvSpPr/>
      </dsp:nvSpPr>
      <dsp:spPr>
        <a:xfrm>
          <a:off x="151793" y="113268"/>
          <a:ext cx="275988" cy="275988"/>
        </a:xfrm>
        <a:prstGeom prst="rect">
          <a:avLst/>
        </a:prstGeom>
        <a:blipFill>
          <a:blip xmlns:r="http://schemas.openxmlformats.org/officeDocument/2006/relationships" r:embed="rId1">
            <a:grayscl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AD483-9A41-43E3-BFFB-B3A85DB8D85B}">
      <dsp:nvSpPr>
        <dsp:cNvPr id="0" name=""/>
        <dsp:cNvSpPr/>
      </dsp:nvSpPr>
      <dsp:spPr>
        <a:xfrm>
          <a:off x="579575" y="364"/>
          <a:ext cx="7700424" cy="50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107" tIns="53107" rIns="53107" bIns="5310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2letá historie.</a:t>
          </a:r>
          <a:endParaRPr lang="en-US" sz="1600" kern="1200"/>
        </a:p>
      </dsp:txBody>
      <dsp:txXfrm>
        <a:off x="579575" y="364"/>
        <a:ext cx="7700424" cy="501796"/>
      </dsp:txXfrm>
    </dsp:sp>
    <dsp:sp modelId="{F02DBC68-87AC-4418-9FAB-EEC5A3407F5C}">
      <dsp:nvSpPr>
        <dsp:cNvPr id="0" name=""/>
        <dsp:cNvSpPr/>
      </dsp:nvSpPr>
      <dsp:spPr>
        <a:xfrm>
          <a:off x="0" y="627610"/>
          <a:ext cx="8280000" cy="501796"/>
        </a:xfrm>
        <a:prstGeom prst="roundRect">
          <a:avLst>
            <a:gd name="adj" fmla="val 10000"/>
          </a:avLst>
        </a:prstGeom>
        <a:solidFill>
          <a:srgbClr val="C9D41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B7B24-5D4D-4B3C-879F-28B31BAB5CE5}">
      <dsp:nvSpPr>
        <dsp:cNvPr id="0" name=""/>
        <dsp:cNvSpPr/>
      </dsp:nvSpPr>
      <dsp:spPr>
        <a:xfrm>
          <a:off x="151793" y="740515"/>
          <a:ext cx="275988" cy="275988"/>
        </a:xfrm>
        <a:prstGeom prst="rect">
          <a:avLst/>
        </a:prstGeom>
        <a:blipFill>
          <a:blip xmlns:r="http://schemas.openxmlformats.org/officeDocument/2006/relationships" r:embed="rId3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34206-D42B-43EC-98CC-A645402E995A}">
      <dsp:nvSpPr>
        <dsp:cNvPr id="0" name=""/>
        <dsp:cNvSpPr/>
      </dsp:nvSpPr>
      <dsp:spPr>
        <a:xfrm>
          <a:off x="579575" y="627610"/>
          <a:ext cx="7700424" cy="50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107" tIns="53107" rIns="53107" bIns="5310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Být vlastníkem/provozovatelem VaI nebo ji chtít zbudovat.</a:t>
          </a:r>
          <a:endParaRPr lang="en-US" sz="1600" kern="1200"/>
        </a:p>
      </dsp:txBody>
      <dsp:txXfrm>
        <a:off x="579575" y="627610"/>
        <a:ext cx="7700424" cy="501796"/>
      </dsp:txXfrm>
    </dsp:sp>
    <dsp:sp modelId="{88932EA8-E3F9-4927-8F1C-0A578214CCB5}">
      <dsp:nvSpPr>
        <dsp:cNvPr id="0" name=""/>
        <dsp:cNvSpPr/>
      </dsp:nvSpPr>
      <dsp:spPr>
        <a:xfrm>
          <a:off x="0" y="1254856"/>
          <a:ext cx="8280000" cy="501796"/>
        </a:xfrm>
        <a:prstGeom prst="roundRect">
          <a:avLst>
            <a:gd name="adj" fmla="val 10000"/>
          </a:avLst>
        </a:prstGeom>
        <a:solidFill>
          <a:srgbClr val="C9D41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B4389-CA2E-4506-A8B8-9AEB78E0A920}">
      <dsp:nvSpPr>
        <dsp:cNvPr id="0" name=""/>
        <dsp:cNvSpPr/>
      </dsp:nvSpPr>
      <dsp:spPr>
        <a:xfrm>
          <a:off x="151793" y="1367761"/>
          <a:ext cx="275988" cy="275988"/>
        </a:xfrm>
        <a:prstGeom prst="rect">
          <a:avLst/>
        </a:prstGeom>
        <a:blipFill>
          <a:blip xmlns:r="http://schemas.openxmlformats.org/officeDocument/2006/relationships" r:embed="rId5">
            <a:grayscl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8D4E1-AEE5-43C6-8BD3-89D5BF526841}">
      <dsp:nvSpPr>
        <dsp:cNvPr id="0" name=""/>
        <dsp:cNvSpPr/>
      </dsp:nvSpPr>
      <dsp:spPr>
        <a:xfrm>
          <a:off x="579575" y="1254856"/>
          <a:ext cx="7700424" cy="50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107" tIns="53107" rIns="53107" bIns="5310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Zaměření mimo </a:t>
          </a:r>
          <a:r>
            <a:rPr lang="cs-CZ" sz="1600" kern="1200">
              <a:hlinkClick xmlns:r="http://schemas.openxmlformats.org/officeDocument/2006/relationships" r:id="rId7"/>
            </a:rPr>
            <a:t>nepodporované CZ NACE</a:t>
          </a:r>
          <a:r>
            <a:rPr lang="cs-CZ" sz="1600" kern="1200"/>
            <a:t>.</a:t>
          </a:r>
          <a:endParaRPr lang="en-US" sz="1600" kern="1200"/>
        </a:p>
      </dsp:txBody>
      <dsp:txXfrm>
        <a:off x="579575" y="1254856"/>
        <a:ext cx="7700424" cy="501796"/>
      </dsp:txXfrm>
    </dsp:sp>
    <dsp:sp modelId="{94EEBB76-E365-4723-9805-FA154D5BD2A7}">
      <dsp:nvSpPr>
        <dsp:cNvPr id="0" name=""/>
        <dsp:cNvSpPr/>
      </dsp:nvSpPr>
      <dsp:spPr>
        <a:xfrm>
          <a:off x="0" y="1882103"/>
          <a:ext cx="8280000" cy="501796"/>
        </a:xfrm>
        <a:prstGeom prst="roundRect">
          <a:avLst>
            <a:gd name="adj" fmla="val 10000"/>
          </a:avLst>
        </a:prstGeom>
        <a:solidFill>
          <a:srgbClr val="C9D41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95E75-7875-426E-B792-1CF69C036B4E}">
      <dsp:nvSpPr>
        <dsp:cNvPr id="0" name=""/>
        <dsp:cNvSpPr/>
      </dsp:nvSpPr>
      <dsp:spPr>
        <a:xfrm>
          <a:off x="151793" y="1995007"/>
          <a:ext cx="275988" cy="275988"/>
        </a:xfrm>
        <a:prstGeom prst="rect">
          <a:avLst/>
        </a:prstGeom>
        <a:blipFill>
          <a:blip xmlns:r="http://schemas.openxmlformats.org/officeDocument/2006/relationships" r:embed="rId8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85A93-0A0B-4DE0-9EC5-926481781B33}">
      <dsp:nvSpPr>
        <dsp:cNvPr id="0" name=""/>
        <dsp:cNvSpPr/>
      </dsp:nvSpPr>
      <dsp:spPr>
        <a:xfrm>
          <a:off x="579575" y="1882103"/>
          <a:ext cx="7700424" cy="50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107" tIns="53107" rIns="53107" bIns="5310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Podat žádost o povolení záměru na stavebním úřadu (relevantní pro aktivitu b).</a:t>
          </a:r>
          <a:endParaRPr lang="en-US" sz="1600" kern="1200"/>
        </a:p>
      </dsp:txBody>
      <dsp:txXfrm>
        <a:off x="579575" y="1882103"/>
        <a:ext cx="7700424" cy="501796"/>
      </dsp:txXfrm>
    </dsp:sp>
    <dsp:sp modelId="{941993D2-5799-4630-A340-C513DDD36DD2}">
      <dsp:nvSpPr>
        <dsp:cNvPr id="0" name=""/>
        <dsp:cNvSpPr/>
      </dsp:nvSpPr>
      <dsp:spPr>
        <a:xfrm>
          <a:off x="0" y="2509349"/>
          <a:ext cx="8280000" cy="501796"/>
        </a:xfrm>
        <a:prstGeom prst="roundRect">
          <a:avLst>
            <a:gd name="adj" fmla="val 10000"/>
          </a:avLst>
        </a:prstGeom>
        <a:solidFill>
          <a:srgbClr val="C9D41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C2358-C35D-42C4-9C5D-D653AEE080A7}">
      <dsp:nvSpPr>
        <dsp:cNvPr id="0" name=""/>
        <dsp:cNvSpPr/>
      </dsp:nvSpPr>
      <dsp:spPr>
        <a:xfrm>
          <a:off x="151793" y="2622253"/>
          <a:ext cx="275988" cy="275988"/>
        </a:xfrm>
        <a:prstGeom prst="rect">
          <a:avLst/>
        </a:prstGeom>
        <a:blipFill rotWithShape="1">
          <a:blip xmlns:r="http://schemas.openxmlformats.org/officeDocument/2006/relationships" r:embed="rId10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2C69C-9FD9-44BC-8BE7-1BA179FE3E08}">
      <dsp:nvSpPr>
        <dsp:cNvPr id="0" name=""/>
        <dsp:cNvSpPr/>
      </dsp:nvSpPr>
      <dsp:spPr>
        <a:xfrm>
          <a:off x="579575" y="2509349"/>
          <a:ext cx="7700424" cy="50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107" tIns="53107" rIns="53107" bIns="5310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Před ROPD povolení záměru stavebním úřadem (relevantní pro aktivitu b).</a:t>
          </a:r>
          <a:endParaRPr lang="en-US" sz="1600" kern="1200"/>
        </a:p>
      </dsp:txBody>
      <dsp:txXfrm>
        <a:off x="579575" y="2509349"/>
        <a:ext cx="7700424" cy="501796"/>
      </dsp:txXfrm>
    </dsp:sp>
    <dsp:sp modelId="{71E727EF-F717-4291-8BC5-0A659AD892FB}">
      <dsp:nvSpPr>
        <dsp:cNvPr id="0" name=""/>
        <dsp:cNvSpPr/>
      </dsp:nvSpPr>
      <dsp:spPr>
        <a:xfrm>
          <a:off x="0" y="3136595"/>
          <a:ext cx="8280000" cy="501796"/>
        </a:xfrm>
        <a:prstGeom prst="roundRect">
          <a:avLst>
            <a:gd name="adj" fmla="val 10000"/>
          </a:avLst>
        </a:prstGeom>
        <a:solidFill>
          <a:srgbClr val="C9D41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17714-4A8B-478E-B6CF-F9B99560420F}">
      <dsp:nvSpPr>
        <dsp:cNvPr id="0" name=""/>
        <dsp:cNvSpPr/>
      </dsp:nvSpPr>
      <dsp:spPr>
        <a:xfrm>
          <a:off x="151793" y="3249499"/>
          <a:ext cx="275988" cy="275988"/>
        </a:xfrm>
        <a:prstGeom prst="rect">
          <a:avLst/>
        </a:prstGeom>
        <a:blipFill>
          <a:blip xmlns:r="http://schemas.openxmlformats.org/officeDocument/2006/relationships" r:embed="rId12">
            <a:grayscl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1A78F-12B3-4E19-A08C-B21BE1BD1CA9}">
      <dsp:nvSpPr>
        <dsp:cNvPr id="0" name=""/>
        <dsp:cNvSpPr/>
      </dsp:nvSpPr>
      <dsp:spPr>
        <a:xfrm>
          <a:off x="579575" y="3136595"/>
          <a:ext cx="7700424" cy="50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107" tIns="53107" rIns="53107" bIns="5310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Zajištění provozu projektu po dobu 5/10 let (relevantní pro aktivitu b).</a:t>
          </a:r>
          <a:endParaRPr lang="en-US" sz="1600" kern="1200"/>
        </a:p>
      </dsp:txBody>
      <dsp:txXfrm>
        <a:off x="579575" y="3136595"/>
        <a:ext cx="7700424" cy="501796"/>
      </dsp:txXfrm>
    </dsp:sp>
    <dsp:sp modelId="{1FCE19C6-46EC-430D-998A-01547EFAFD9B}">
      <dsp:nvSpPr>
        <dsp:cNvPr id="0" name=""/>
        <dsp:cNvSpPr/>
      </dsp:nvSpPr>
      <dsp:spPr>
        <a:xfrm>
          <a:off x="0" y="3763841"/>
          <a:ext cx="8280000" cy="501796"/>
        </a:xfrm>
        <a:prstGeom prst="roundRect">
          <a:avLst>
            <a:gd name="adj" fmla="val 10000"/>
          </a:avLst>
        </a:prstGeom>
        <a:solidFill>
          <a:srgbClr val="C9D41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6D4C9-147C-4837-9EAC-9C3EE082EB72}">
      <dsp:nvSpPr>
        <dsp:cNvPr id="0" name=""/>
        <dsp:cNvSpPr/>
      </dsp:nvSpPr>
      <dsp:spPr>
        <a:xfrm>
          <a:off x="151793" y="3876745"/>
          <a:ext cx="275988" cy="275988"/>
        </a:xfrm>
        <a:prstGeom prst="rect">
          <a:avLst/>
        </a:prstGeom>
        <a:blipFill>
          <a:blip xmlns:r="http://schemas.openxmlformats.org/officeDocument/2006/relationships" r:embed="rId14">
            <a:grayscl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042BE-B8F6-407B-A986-4373E5B666EE}">
      <dsp:nvSpPr>
        <dsp:cNvPr id="0" name=""/>
        <dsp:cNvSpPr/>
      </dsp:nvSpPr>
      <dsp:spPr>
        <a:xfrm>
          <a:off x="579575" y="3763841"/>
          <a:ext cx="7700424" cy="50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107" tIns="53107" rIns="53107" bIns="5310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Dostatečné využití kapacit (relevantní pro aktivitu b).</a:t>
          </a:r>
          <a:endParaRPr lang="en-US" sz="1600" kern="1200"/>
        </a:p>
      </dsp:txBody>
      <dsp:txXfrm>
        <a:off x="579575" y="3763841"/>
        <a:ext cx="7700424" cy="5017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871D7-0A97-433C-90E1-EEFDCD6D5E99}">
      <dsp:nvSpPr>
        <dsp:cNvPr id="0" name=""/>
        <dsp:cNvSpPr/>
      </dsp:nvSpPr>
      <dsp:spPr>
        <a:xfrm>
          <a:off x="562500" y="1232897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53C4C-60A1-4F92-B1E8-3EA6C82AD949}">
      <dsp:nvSpPr>
        <dsp:cNvPr id="0" name=""/>
        <dsp:cNvSpPr/>
      </dsp:nvSpPr>
      <dsp:spPr>
        <a:xfrm>
          <a:off x="67500" y="231310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MSP, velké podniky, VO, municipality</a:t>
          </a:r>
          <a:endParaRPr lang="en-US" sz="1700" kern="1200" dirty="0"/>
        </a:p>
      </dsp:txBody>
      <dsp:txXfrm>
        <a:off x="67500" y="2313105"/>
        <a:ext cx="1800000" cy="720000"/>
      </dsp:txXfrm>
    </dsp:sp>
    <dsp:sp modelId="{05B40BA2-A69F-4546-9B01-E08731DBE1BB}">
      <dsp:nvSpPr>
        <dsp:cNvPr id="0" name=""/>
        <dsp:cNvSpPr/>
      </dsp:nvSpPr>
      <dsp:spPr>
        <a:xfrm>
          <a:off x="2677500" y="1232897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0A3E8-E576-4901-A9B3-248C31A88D66}">
      <dsp:nvSpPr>
        <dsp:cNvPr id="0" name=""/>
        <dsp:cNvSpPr/>
      </dsp:nvSpPr>
      <dsp:spPr>
        <a:xfrm>
          <a:off x="2182500" y="231310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5-150 mil Kč</a:t>
          </a:r>
          <a:endParaRPr lang="en-US" sz="1700" kern="1200"/>
        </a:p>
      </dsp:txBody>
      <dsp:txXfrm>
        <a:off x="2182500" y="2313105"/>
        <a:ext cx="1800000" cy="720000"/>
      </dsp:txXfrm>
    </dsp:sp>
    <dsp:sp modelId="{6A0D2ABE-C0E3-427E-BECA-250E4C5E1AB2}">
      <dsp:nvSpPr>
        <dsp:cNvPr id="0" name=""/>
        <dsp:cNvSpPr/>
      </dsp:nvSpPr>
      <dsp:spPr>
        <a:xfrm>
          <a:off x="4792500" y="1232897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759B6-1356-4A5B-98D2-C7310117DF3E}">
      <dsp:nvSpPr>
        <dsp:cNvPr id="0" name=""/>
        <dsp:cNvSpPr/>
      </dsp:nvSpPr>
      <dsp:spPr>
        <a:xfrm>
          <a:off x="4297500" y="231310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25 – 50 %/75 % dotace</a:t>
          </a:r>
          <a:endParaRPr lang="en-US" sz="1700" kern="1200"/>
        </a:p>
      </dsp:txBody>
      <dsp:txXfrm>
        <a:off x="4297500" y="2313105"/>
        <a:ext cx="1800000" cy="720000"/>
      </dsp:txXfrm>
    </dsp:sp>
    <dsp:sp modelId="{69368E0A-B24E-4D92-91D9-2C8299C5EC16}">
      <dsp:nvSpPr>
        <dsp:cNvPr id="0" name=""/>
        <dsp:cNvSpPr/>
      </dsp:nvSpPr>
      <dsp:spPr>
        <a:xfrm>
          <a:off x="6907500" y="1232897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17405-EB45-4F76-A2BE-E0A532B744EA}">
      <dsp:nvSpPr>
        <dsp:cNvPr id="0" name=""/>
        <dsp:cNvSpPr/>
      </dsp:nvSpPr>
      <dsp:spPr>
        <a:xfrm>
          <a:off x="6412500" y="231310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Stavby a přístroje / poskytování expertních služeb</a:t>
          </a:r>
          <a:endParaRPr lang="en-US" sz="1700" kern="1200" dirty="0"/>
        </a:p>
      </dsp:txBody>
      <dsp:txXfrm>
        <a:off x="6412500" y="2313105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C240B-A0A9-43F2-BFBF-F0163E422662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BCBEA-310D-4AF9-8EE9-2051A4C39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967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bílý - překrytí">
            <a:extLst>
              <a:ext uri="{FF2B5EF4-FFF2-40B4-BE49-F238E27FC236}">
                <a16:creationId xmlns:a16="http://schemas.microsoft.com/office/drawing/2014/main" id="{D94973E4-6901-4427-B30F-1B82FB5AA8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podkladový titulní">
            <a:extLst>
              <a:ext uri="{FF2B5EF4-FFF2-40B4-BE49-F238E27FC236}">
                <a16:creationId xmlns:a16="http://schemas.microsoft.com/office/drawing/2014/main" id="{AF937774-8DF3-48A5-89A4-4F73A4427E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3" y="1296000"/>
            <a:ext cx="8281433" cy="5129794"/>
          </a:xfrm>
          <a:prstGeom prst="rect">
            <a:avLst/>
          </a:prstGeom>
        </p:spPr>
      </p:pic>
      <p:sp>
        <p:nvSpPr>
          <p:cNvPr id="10" name="Obdélník modrý průhledný">
            <a:extLst>
              <a:ext uri="{FF2B5EF4-FFF2-40B4-BE49-F238E27FC236}">
                <a16:creationId xmlns:a16="http://schemas.microsoft.com/office/drawing/2014/main" id="{D6093657-7B27-4894-BD22-E9E4D88BA462}"/>
              </a:ext>
            </a:extLst>
          </p:cNvPr>
          <p:cNvSpPr/>
          <p:nvPr userDrawn="1"/>
        </p:nvSpPr>
        <p:spPr>
          <a:xfrm>
            <a:off x="432000" y="1296000"/>
            <a:ext cx="5137200" cy="3038400"/>
          </a:xfrm>
          <a:prstGeom prst="rect">
            <a:avLst/>
          </a:prstGeom>
          <a:solidFill>
            <a:srgbClr val="1C4E7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žlutý malý">
            <a:extLst>
              <a:ext uri="{FF2B5EF4-FFF2-40B4-BE49-F238E27FC236}">
                <a16:creationId xmlns:a16="http://schemas.microsoft.com/office/drawing/2014/main" id="{D7D160A9-52D4-4431-8C05-71BB59428579}"/>
              </a:ext>
            </a:extLst>
          </p:cNvPr>
          <p:cNvSpPr/>
          <p:nvPr userDrawn="1"/>
        </p:nvSpPr>
        <p:spPr>
          <a:xfrm>
            <a:off x="432000" y="4334400"/>
            <a:ext cx="234000" cy="20913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LogoAPI">
            <a:extLst>
              <a:ext uri="{FF2B5EF4-FFF2-40B4-BE49-F238E27FC236}">
                <a16:creationId xmlns:a16="http://schemas.microsoft.com/office/drawing/2014/main" id="{49D9334D-EB9B-4C34-B5E2-27905BC5B7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3" y="432000"/>
            <a:ext cx="2523749" cy="381001"/>
          </a:xfrm>
          <a:prstGeom prst="rect">
            <a:avLst/>
          </a:prstGeom>
        </p:spPr>
      </p:pic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C9D4395-96A5-4372-B89A-1B1F5E66BE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4000" y="5904000"/>
            <a:ext cx="7416000" cy="288000"/>
          </a:xfrm>
        </p:spPr>
        <p:txBody>
          <a:bodyPr anchor="t" anchorCtr="0">
            <a:noAutofit/>
          </a:bodyPr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20" name="Místo">
            <a:extLst>
              <a:ext uri="{FF2B5EF4-FFF2-40B4-BE49-F238E27FC236}">
                <a16:creationId xmlns:a16="http://schemas.microsoft.com/office/drawing/2014/main" id="{2C35A18A-AEDB-4117-AEEC-4B7E41DD3C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5652000"/>
            <a:ext cx="7416000" cy="288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cs-CZ" dirty="0"/>
              <a:t>Místo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999" y="5364000"/>
            <a:ext cx="7415987" cy="2880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Titul Jméno Příjmení, Titul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1296000"/>
            <a:ext cx="5137200" cy="3038194"/>
          </a:xfrm>
        </p:spPr>
        <p:txBody>
          <a:bodyPr lIns="432000" tIns="360000" rIns="144000" anchor="t" anchorCtr="0">
            <a:noAutofit/>
          </a:bodyPr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cxnSp>
        <p:nvCxnSpPr>
          <p:cNvPr id="12" name="Přímá spojnice 11" hidden="1">
            <a:extLst>
              <a:ext uri="{FF2B5EF4-FFF2-40B4-BE49-F238E27FC236}">
                <a16:creationId xmlns:a16="http://schemas.microsoft.com/office/drawing/2014/main" id="{6EE7FF4A-DAC8-48BB-9C19-F701E9090E50}"/>
              </a:ext>
            </a:extLst>
          </p:cNvPr>
          <p:cNvCxnSpPr/>
          <p:nvPr userDrawn="1"/>
        </p:nvCxnSpPr>
        <p:spPr>
          <a:xfrm>
            <a:off x="0" y="19944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 hidden="1">
            <a:extLst>
              <a:ext uri="{FF2B5EF4-FFF2-40B4-BE49-F238E27FC236}">
                <a16:creationId xmlns:a16="http://schemas.microsoft.com/office/drawing/2014/main" id="{A8EE5784-9DC3-4F67-B01D-BCA29E90226A}"/>
              </a:ext>
            </a:extLst>
          </p:cNvPr>
          <p:cNvCxnSpPr/>
          <p:nvPr userDrawn="1"/>
        </p:nvCxnSpPr>
        <p:spPr>
          <a:xfrm>
            <a:off x="0" y="38232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A47AFF93-368B-434E-B139-BBE47DDD841B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 hidden="1">
            <a:extLst>
              <a:ext uri="{FF2B5EF4-FFF2-40B4-BE49-F238E27FC236}">
                <a16:creationId xmlns:a16="http://schemas.microsoft.com/office/drawing/2014/main" id="{04A806EC-57C8-4AEF-BAAF-702698AEF03D}"/>
              </a:ext>
            </a:extLst>
          </p:cNvPr>
          <p:cNvCxnSpPr/>
          <p:nvPr userDrawn="1"/>
        </p:nvCxnSpPr>
        <p:spPr>
          <a:xfrm>
            <a:off x="0" y="55728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6E0036B3-2260-4277-AB02-15CC4C88949C}"/>
              </a:ext>
            </a:extLst>
          </p:cNvPr>
          <p:cNvCxnSpPr/>
          <p:nvPr userDrawn="1"/>
        </p:nvCxnSpPr>
        <p:spPr>
          <a:xfrm>
            <a:off x="0" y="58464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C999B430-1C63-4E7A-A77E-6121DED96CFB}"/>
              </a:ext>
            </a:extLst>
          </p:cNvPr>
          <p:cNvCxnSpPr/>
          <p:nvPr userDrawn="1"/>
        </p:nvCxnSpPr>
        <p:spPr>
          <a:xfrm>
            <a:off x="0" y="61236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39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přes cel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91B5D618-2A6E-4B98-83E3-10178067E12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75455081-29B0-401B-8500-750F9658F8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2000" y="432000"/>
            <a:ext cx="8280000" cy="5994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2D697FA-9D05-4108-AA3F-4B2A3F4E36F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4D967EC-1FBC-408F-BCA9-E47151D3583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871809-76D6-445C-B425-FD17BBCA9B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946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bílý - překrytí">
            <a:extLst>
              <a:ext uri="{FF2B5EF4-FFF2-40B4-BE49-F238E27FC236}">
                <a16:creationId xmlns:a16="http://schemas.microsoft.com/office/drawing/2014/main" id="{D94973E4-6901-4427-B30F-1B82FB5AA8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Obrázek podkladový závěrečný">
            <a:extLst>
              <a:ext uri="{FF2B5EF4-FFF2-40B4-BE49-F238E27FC236}">
                <a16:creationId xmlns:a16="http://schemas.microsoft.com/office/drawing/2014/main" id="{EAAA97E6-F773-4F2E-8C94-42EA4B7E0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3" y="431286"/>
            <a:ext cx="8281433" cy="5995428"/>
          </a:xfrm>
          <a:prstGeom prst="rect">
            <a:avLst/>
          </a:prstGeom>
        </p:spPr>
      </p:pic>
      <p:sp>
        <p:nvSpPr>
          <p:cNvPr id="10" name="Obdélník modrý průhledný">
            <a:extLst>
              <a:ext uri="{FF2B5EF4-FFF2-40B4-BE49-F238E27FC236}">
                <a16:creationId xmlns:a16="http://schemas.microsoft.com/office/drawing/2014/main" id="{D6093657-7B27-4894-BD22-E9E4D88BA462}"/>
              </a:ext>
            </a:extLst>
          </p:cNvPr>
          <p:cNvSpPr/>
          <p:nvPr userDrawn="1"/>
        </p:nvSpPr>
        <p:spPr>
          <a:xfrm>
            <a:off x="432000" y="2457000"/>
            <a:ext cx="8280000" cy="1944000"/>
          </a:xfrm>
          <a:prstGeom prst="rect">
            <a:avLst/>
          </a:prstGeom>
          <a:solidFill>
            <a:srgbClr val="1C4E7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" name="Logo MPO">
            <a:extLst>
              <a:ext uri="{FF2B5EF4-FFF2-40B4-BE49-F238E27FC236}">
                <a16:creationId xmlns:a16="http://schemas.microsoft.com/office/drawing/2014/main" id="{C8E2A0D8-FBE9-49DE-B4E4-3BDC4C2214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400" y="5688000"/>
            <a:ext cx="993650" cy="469393"/>
          </a:xfrm>
          <a:prstGeom prst="rect">
            <a:avLst/>
          </a:prstGeom>
        </p:spPr>
      </p:pic>
      <p:pic>
        <p:nvPicPr>
          <p:cNvPr id="25" name="Logo EU">
            <a:extLst>
              <a:ext uri="{FF2B5EF4-FFF2-40B4-BE49-F238E27FC236}">
                <a16:creationId xmlns:a16="http://schemas.microsoft.com/office/drawing/2014/main" id="{123B60CF-1070-4954-98C6-A7EDC2CBC8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51" y="5760000"/>
            <a:ext cx="1761748" cy="411481"/>
          </a:xfrm>
          <a:prstGeom prst="rect">
            <a:avLst/>
          </a:prstGeom>
        </p:spPr>
      </p:pic>
      <p:pic>
        <p:nvPicPr>
          <p:cNvPr id="23" name="Logo API bílé">
            <a:extLst>
              <a:ext uri="{FF2B5EF4-FFF2-40B4-BE49-F238E27FC236}">
                <a16:creationId xmlns:a16="http://schemas.microsoft.com/office/drawing/2014/main" id="{4C01F901-6A3E-49E9-A02A-F8CA068A38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20000"/>
            <a:ext cx="2520701" cy="377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2456999"/>
            <a:ext cx="8280000" cy="1943999"/>
          </a:xfrm>
        </p:spPr>
        <p:txBody>
          <a:bodyPr lIns="432000" tIns="0" rIns="144000" anchor="ctr" anchorCtr="0">
            <a:noAutofit/>
          </a:bodyPr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cs-CZ" dirty="0"/>
              <a:t>Děkuji za pozornost</a:t>
            </a:r>
            <a:br>
              <a:rPr lang="cs-CZ" dirty="0"/>
            </a:br>
            <a:r>
              <a:rPr lang="cs-CZ" dirty="0"/>
              <a:t>jmeno.prijmeni@agentura-api.org</a:t>
            </a:r>
            <a:endParaRPr lang="en-US" dirty="0"/>
          </a:p>
        </p:txBody>
      </p:sp>
      <p:cxnSp>
        <p:nvCxnSpPr>
          <p:cNvPr id="12" name="Přímá spojnice 11" hidden="1">
            <a:extLst>
              <a:ext uri="{FF2B5EF4-FFF2-40B4-BE49-F238E27FC236}">
                <a16:creationId xmlns:a16="http://schemas.microsoft.com/office/drawing/2014/main" id="{6EE7FF4A-DAC8-48BB-9C19-F701E9090E50}"/>
              </a:ext>
            </a:extLst>
          </p:cNvPr>
          <p:cNvCxnSpPr/>
          <p:nvPr userDrawn="1"/>
        </p:nvCxnSpPr>
        <p:spPr>
          <a:xfrm>
            <a:off x="0" y="32580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 hidden="1">
            <a:extLst>
              <a:ext uri="{FF2B5EF4-FFF2-40B4-BE49-F238E27FC236}">
                <a16:creationId xmlns:a16="http://schemas.microsoft.com/office/drawing/2014/main" id="{A8EE5784-9DC3-4F67-B01D-BCA29E90226A}"/>
              </a:ext>
            </a:extLst>
          </p:cNvPr>
          <p:cNvCxnSpPr/>
          <p:nvPr userDrawn="1"/>
        </p:nvCxnSpPr>
        <p:spPr>
          <a:xfrm>
            <a:off x="0" y="37152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A47AFF93-368B-434E-B139-BBE47DDD841B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A2B2CF5-788D-476C-BE41-61DBBD8A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5DE088-5F5A-4FF3-8BE9-C0A3F8219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ADCB56-6D88-418D-9F7F-1C5289CA4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Copy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9" y="5990400"/>
            <a:ext cx="3852000" cy="216000"/>
          </a:xfrm>
        </p:spPr>
        <p:txBody>
          <a:bodyPr anchor="ctr" anchorCtr="0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© Agentura pro podnikání a inovace, 20xx</a:t>
            </a:r>
          </a:p>
        </p:txBody>
      </p:sp>
    </p:spTree>
    <p:extLst>
      <p:ext uri="{BB962C8B-B14F-4D97-AF65-F5344CB8AC3E}">
        <p14:creationId xmlns:p14="http://schemas.microsoft.com/office/powerpoint/2010/main" val="2814703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ola (OS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432000" y="432000"/>
            <a:ext cx="828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Kruhy pro všechny kapitoly">
            <a:extLst>
              <a:ext uri="{FF2B5EF4-FFF2-40B4-BE49-F238E27FC236}">
                <a16:creationId xmlns:a16="http://schemas.microsoft.com/office/drawing/2014/main" id="{D5A456B6-1D2B-49B2-AE28-AF3206909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3" y="431286"/>
            <a:ext cx="8281433" cy="5995428"/>
          </a:xfrm>
          <a:prstGeom prst="rect">
            <a:avLst/>
          </a:prstGeom>
        </p:spPr>
      </p:pic>
      <p:pic>
        <p:nvPicPr>
          <p:cNvPr id="9" name="Kapitola kruh tyrkysový">
            <a:extLst>
              <a:ext uri="{FF2B5EF4-FFF2-40B4-BE49-F238E27FC236}">
                <a16:creationId xmlns:a16="http://schemas.microsoft.com/office/drawing/2014/main" id="{C512F3A2-3101-402D-9E39-EE3908105D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00" y="2394228"/>
            <a:ext cx="3172974" cy="3179070"/>
          </a:xfrm>
          <a:prstGeom prst="rect">
            <a:avLst/>
          </a:prstGeom>
        </p:spPr>
      </p:pic>
      <p:pic>
        <p:nvPicPr>
          <p:cNvPr id="19" name="Kapitola logo API">
            <a:extLst>
              <a:ext uri="{FF2B5EF4-FFF2-40B4-BE49-F238E27FC236}">
                <a16:creationId xmlns:a16="http://schemas.microsoft.com/office/drawing/2014/main" id="{4F4CD2A4-3AF5-49D2-B4F9-4D797BC04E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00" y="6184800"/>
            <a:ext cx="353569" cy="131064"/>
          </a:xfrm>
          <a:prstGeom prst="rect">
            <a:avLst/>
          </a:prstGeom>
        </p:spPr>
      </p:pic>
      <p:sp>
        <p:nvSpPr>
          <p:cNvPr id="20" name="Obdélník modrý průhledný">
            <a:extLst>
              <a:ext uri="{FF2B5EF4-FFF2-40B4-BE49-F238E27FC236}">
                <a16:creationId xmlns:a16="http://schemas.microsoft.com/office/drawing/2014/main" id="{D3B3CE8C-62D0-4677-8D71-52BACEA0573E}"/>
              </a:ext>
            </a:extLst>
          </p:cNvPr>
          <p:cNvSpPr/>
          <p:nvPr userDrawn="1"/>
        </p:nvSpPr>
        <p:spPr>
          <a:xfrm>
            <a:off x="432000" y="3458886"/>
            <a:ext cx="5580000" cy="255600"/>
          </a:xfrm>
          <a:prstGeom prst="rect">
            <a:avLst/>
          </a:prstGeom>
          <a:solidFill>
            <a:srgbClr val="1C4E7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Podklad pod nadpisem tyrkysov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431282" y="431286"/>
            <a:ext cx="5572800" cy="30276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1999"/>
            <a:ext cx="5572800" cy="3027600"/>
          </a:xfrm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3" name="Bílý rám">
            <a:extLst>
              <a:ext uri="{FF2B5EF4-FFF2-40B4-BE49-F238E27FC236}">
                <a16:creationId xmlns:a16="http://schemas.microsoft.com/office/drawing/2014/main" id="{FB535E86-12E1-456E-83BD-E4474CF00C47}"/>
              </a:ext>
            </a:extLst>
          </p:cNvPr>
          <p:cNvGrpSpPr/>
          <p:nvPr userDrawn="1"/>
        </p:nvGrpSpPr>
        <p:grpSpPr>
          <a:xfrm>
            <a:off x="-359" y="0"/>
            <a:ext cx="9144718" cy="6858000"/>
            <a:chOff x="-359" y="0"/>
            <a:chExt cx="9144718" cy="6858000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866D5CFD-E864-4CF7-9E3D-C793BA0A9771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6034DDA5-D22F-40FE-B3DD-27C0C8706FD4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690B22AA-8501-4B7D-BC8E-2E3B442AE907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159CB390-D565-4788-90FD-15BD95807DB0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0B8358-1A88-4B98-A874-4B6F6C80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88889C-6183-49FD-9D89-A56221C7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2E56D73A-B081-4C5B-9C71-733F166C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1447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OS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tyrkysov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Kruh OSA1 tyrkysový">
            <a:extLst>
              <a:ext uri="{FF2B5EF4-FFF2-40B4-BE49-F238E27FC236}">
                <a16:creationId xmlns:a16="http://schemas.microsoft.com/office/drawing/2014/main" id="{2071A48C-29BC-4131-BE0D-7E7F839485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116000" cy="111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89319AA9-F888-4C0C-AB13-8B31455A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D87CA96-006C-4458-BF64-6A1CF03B4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87148E-4E74-4847-B0D7-5F2EDA5FE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8368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OS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tyrkysov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Kruh OSA1 tyrkysový">
            <a:extLst>
              <a:ext uri="{FF2B5EF4-FFF2-40B4-BE49-F238E27FC236}">
                <a16:creationId xmlns:a16="http://schemas.microsoft.com/office/drawing/2014/main" id="{2071A48C-29BC-4131-BE0D-7E7F839485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116000" cy="1116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3F913E7-CD34-4110-B86E-94E6D7CD88D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88000" y="2159995"/>
            <a:ext cx="3924000" cy="4266003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359B5A-1FA1-4DA2-8CC8-0F249EDF7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159996"/>
            <a:ext cx="3924000" cy="4266003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04C9BD5-670E-452A-AA9E-1A23FE2955A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986676-11F6-4EC4-A151-5D7FA2914C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BA3E050B-C6FA-4C7B-B304-90BEBADBE37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6037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ek (OS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tyrkysov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Kruh OSA1 tyrkysový">
            <a:extLst>
              <a:ext uri="{FF2B5EF4-FFF2-40B4-BE49-F238E27FC236}">
                <a16:creationId xmlns:a16="http://schemas.microsoft.com/office/drawing/2014/main" id="{2071A48C-29BC-4131-BE0D-7E7F839485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116000" cy="1116000"/>
          </a:xfrm>
          <a:prstGeom prst="rect">
            <a:avLst/>
          </a:prstGeom>
        </p:spPr>
      </p:pic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83441BB5-CB74-4B42-AA0C-0338EF153B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2160000"/>
            <a:ext cx="4140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5691D0-9D4E-43EE-BCE3-87D10C769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160000"/>
            <a:ext cx="3708000" cy="4266000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332FED-4DCA-4067-AF22-5311F6C18DD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D779301-E8FE-4A03-8179-F8AC257100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01220CC3-9FDB-45B5-9C18-B5EC0E93C51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3841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 (OS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tyrkysov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Kruh OSA1 tyrkysový">
            <a:extLst>
              <a:ext uri="{FF2B5EF4-FFF2-40B4-BE49-F238E27FC236}">
                <a16:creationId xmlns:a16="http://schemas.microsoft.com/office/drawing/2014/main" id="{2071A48C-29BC-4131-BE0D-7E7F839485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116000" cy="1116000"/>
          </a:xfrm>
          <a:prstGeom prst="rect">
            <a:avLst/>
          </a:prstGeom>
        </p:spPr>
      </p:pic>
      <p:sp>
        <p:nvSpPr>
          <p:cNvPr id="8" name="Zástupný symbol obrázku 4">
            <a:extLst>
              <a:ext uri="{FF2B5EF4-FFF2-40B4-BE49-F238E27FC236}">
                <a16:creationId xmlns:a16="http://schemas.microsoft.com/office/drawing/2014/main" id="{CBECBB04-E110-4997-B3A8-724A4B3092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2000" y="2160000"/>
            <a:ext cx="8280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D7DD93A-E16C-4C7F-800A-6A29172723E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C0FC37-C4FC-4718-AC77-1DFE1AF35F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7B74833-111C-4A60-A36E-C5BC2F70CCA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7426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(OS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tyrkysov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Kruh OSA1 tyrkysový">
            <a:extLst>
              <a:ext uri="{FF2B5EF4-FFF2-40B4-BE49-F238E27FC236}">
                <a16:creationId xmlns:a16="http://schemas.microsoft.com/office/drawing/2014/main" id="{2071A48C-29BC-4131-BE0D-7E7F839485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116000" cy="1116000"/>
          </a:xfrm>
          <a:prstGeom prst="rect">
            <a:avLst/>
          </a:prstGeom>
        </p:spPr>
      </p:pic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D3037DEF-0D12-4E9B-9D6A-859EB011C0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7996" y="2160000"/>
            <a:ext cx="3924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4">
            <a:extLst>
              <a:ext uri="{FF2B5EF4-FFF2-40B4-BE49-F238E27FC236}">
                <a16:creationId xmlns:a16="http://schemas.microsoft.com/office/drawing/2014/main" id="{CBECBB04-E110-4997-B3A8-724A4B3092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2000" y="2160000"/>
            <a:ext cx="3924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3003CEC-F068-48B7-8CBC-C68B7FFD340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BB7B7D-BFAF-49E6-9CD3-F64E246AEF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B01BF51B-E2EB-4F8D-A1B8-F6CFB62EC66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8819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(OS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tyrkysov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Kruh OSA1 tyrkysový">
            <a:extLst>
              <a:ext uri="{FF2B5EF4-FFF2-40B4-BE49-F238E27FC236}">
                <a16:creationId xmlns:a16="http://schemas.microsoft.com/office/drawing/2014/main" id="{2071A48C-29BC-4131-BE0D-7E7F839485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116000" cy="11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EBD838-0E50-4C73-9DD8-F3C3AD1D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948D08-BDB7-4AB6-ACA9-F16A04292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88C0484-EBCD-4364-A195-88E62877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7934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ola (OSA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432000" y="432000"/>
            <a:ext cx="828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Kruhy pro všechny kapitoly">
            <a:extLst>
              <a:ext uri="{FF2B5EF4-FFF2-40B4-BE49-F238E27FC236}">
                <a16:creationId xmlns:a16="http://schemas.microsoft.com/office/drawing/2014/main" id="{D5A456B6-1D2B-49B2-AE28-AF3206909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3" y="431286"/>
            <a:ext cx="8281433" cy="5995428"/>
          </a:xfrm>
          <a:prstGeom prst="rect">
            <a:avLst/>
          </a:prstGeom>
        </p:spPr>
      </p:pic>
      <p:pic>
        <p:nvPicPr>
          <p:cNvPr id="6" name="Kapitola kruh modrý">
            <a:extLst>
              <a:ext uri="{FF2B5EF4-FFF2-40B4-BE49-F238E27FC236}">
                <a16:creationId xmlns:a16="http://schemas.microsoft.com/office/drawing/2014/main" id="{FD98A665-9636-45BA-9916-9B7051B493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00" y="2394942"/>
            <a:ext cx="3172974" cy="3179070"/>
          </a:xfrm>
          <a:prstGeom prst="rect">
            <a:avLst/>
          </a:prstGeom>
        </p:spPr>
      </p:pic>
      <p:pic>
        <p:nvPicPr>
          <p:cNvPr id="19" name="Kapitola logo API">
            <a:extLst>
              <a:ext uri="{FF2B5EF4-FFF2-40B4-BE49-F238E27FC236}">
                <a16:creationId xmlns:a16="http://schemas.microsoft.com/office/drawing/2014/main" id="{4F4CD2A4-3AF5-49D2-B4F9-4D797BC04E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00" y="6184800"/>
            <a:ext cx="353569" cy="131064"/>
          </a:xfrm>
          <a:prstGeom prst="rect">
            <a:avLst/>
          </a:prstGeom>
        </p:spPr>
      </p:pic>
      <p:sp>
        <p:nvSpPr>
          <p:cNvPr id="20" name="Obdélník modrý průhledný">
            <a:extLst>
              <a:ext uri="{FF2B5EF4-FFF2-40B4-BE49-F238E27FC236}">
                <a16:creationId xmlns:a16="http://schemas.microsoft.com/office/drawing/2014/main" id="{D3B3CE8C-62D0-4677-8D71-52BACEA0573E}"/>
              </a:ext>
            </a:extLst>
          </p:cNvPr>
          <p:cNvSpPr/>
          <p:nvPr userDrawn="1"/>
        </p:nvSpPr>
        <p:spPr>
          <a:xfrm>
            <a:off x="432000" y="3458886"/>
            <a:ext cx="5580000" cy="255600"/>
          </a:xfrm>
          <a:prstGeom prst="rect">
            <a:avLst/>
          </a:prstGeom>
          <a:solidFill>
            <a:srgbClr val="1C4E7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Podklad pod nadpisem modr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431282" y="431286"/>
            <a:ext cx="5572800" cy="30276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1999"/>
            <a:ext cx="5572800" cy="3027600"/>
          </a:xfrm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3" name="Bílý rám">
            <a:extLst>
              <a:ext uri="{FF2B5EF4-FFF2-40B4-BE49-F238E27FC236}">
                <a16:creationId xmlns:a16="http://schemas.microsoft.com/office/drawing/2014/main" id="{F7EE6B63-F156-4FC0-8B6B-0FDD4DEAABD2}"/>
              </a:ext>
            </a:extLst>
          </p:cNvPr>
          <p:cNvGrpSpPr/>
          <p:nvPr userDrawn="1"/>
        </p:nvGrpSpPr>
        <p:grpSpPr>
          <a:xfrm>
            <a:off x="-359" y="0"/>
            <a:ext cx="9144718" cy="6858000"/>
            <a:chOff x="-359" y="0"/>
            <a:chExt cx="9144718" cy="6858000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CB4B5DE4-3972-4A06-8104-6C6272281E89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5D5B6C4E-A41F-4442-BD0E-BEAB534C3D1A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333FCD22-73F0-4D9B-85EE-1CCA2D550F86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1843B477-52F0-4518-8132-66E566A9AE4E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8065BA-70B8-4756-BB71-FA668B397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58F38BF-AF16-4E42-90F6-4BC5BD1C7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EF5FE71-6DFF-45F4-95A1-9C68BFA62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887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sah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řekrytí bílé">
            <a:extLst>
              <a:ext uri="{FF2B5EF4-FFF2-40B4-BE49-F238E27FC236}">
                <a16:creationId xmlns:a16="http://schemas.microsoft.com/office/drawing/2014/main" id="{8348944A-C34C-4FB5-9727-6CD896E1804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modrý">
            <a:extLst>
              <a:ext uri="{FF2B5EF4-FFF2-40B4-BE49-F238E27FC236}">
                <a16:creationId xmlns:a16="http://schemas.microsoft.com/office/drawing/2014/main" id="{1A1EB5FE-167D-4BED-ABD8-FFE64182F6B6}"/>
              </a:ext>
            </a:extLst>
          </p:cNvPr>
          <p:cNvSpPr/>
          <p:nvPr userDrawn="1"/>
        </p:nvSpPr>
        <p:spPr>
          <a:xfrm>
            <a:off x="432000" y="432000"/>
            <a:ext cx="8280000" cy="5994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4000" y="2124000"/>
            <a:ext cx="7415984" cy="3870000"/>
          </a:xfrm>
        </p:spPr>
        <p:txBody>
          <a:bodyPr/>
          <a:lstStyle>
            <a:lvl1pPr>
              <a:spcBef>
                <a:spcPts val="1600"/>
              </a:spcBef>
              <a:defRPr b="1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1600"/>
              </a:spcBef>
              <a:defRPr b="1"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1600"/>
              </a:spcBef>
              <a:defRPr b="1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1600"/>
              </a:spcBef>
              <a:defRPr b="1"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1600"/>
              </a:spcBef>
              <a:defRPr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cs-CZ" dirty="0"/>
              <a:t>Položka obsahu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000" y="431999"/>
            <a:ext cx="7415991" cy="1224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cs-CZ" dirty="0"/>
              <a:t>Obsah</a:t>
            </a:r>
            <a:endParaRPr lang="en-US" dirty="0"/>
          </a:p>
        </p:txBody>
      </p:sp>
      <p:cxnSp>
        <p:nvCxnSpPr>
          <p:cNvPr id="8" name="Přímá spojnice 7" hidden="1">
            <a:extLst>
              <a:ext uri="{FF2B5EF4-FFF2-40B4-BE49-F238E27FC236}">
                <a16:creationId xmlns:a16="http://schemas.microsoft.com/office/drawing/2014/main" id="{56551BDC-6336-460A-BC03-8C0DD565AE3F}"/>
              </a:ext>
            </a:extLst>
          </p:cNvPr>
          <p:cNvCxnSpPr/>
          <p:nvPr userDrawn="1"/>
        </p:nvCxnSpPr>
        <p:spPr>
          <a:xfrm>
            <a:off x="0" y="11484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 hidden="1">
            <a:extLst>
              <a:ext uri="{FF2B5EF4-FFF2-40B4-BE49-F238E27FC236}">
                <a16:creationId xmlns:a16="http://schemas.microsoft.com/office/drawing/2014/main" id="{EFBF4D4E-E178-49C7-8154-634234299AE6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 hidden="1">
            <a:extLst>
              <a:ext uri="{FF2B5EF4-FFF2-40B4-BE49-F238E27FC236}">
                <a16:creationId xmlns:a16="http://schemas.microsoft.com/office/drawing/2014/main" id="{CD054146-93DE-44F3-9956-F66209F6D49A}"/>
              </a:ext>
            </a:extLst>
          </p:cNvPr>
          <p:cNvCxnSpPr/>
          <p:nvPr userDrawn="1"/>
        </p:nvCxnSpPr>
        <p:spPr>
          <a:xfrm>
            <a:off x="0" y="23112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 hidden="1">
            <a:extLst>
              <a:ext uri="{FF2B5EF4-FFF2-40B4-BE49-F238E27FC236}">
                <a16:creationId xmlns:a16="http://schemas.microsoft.com/office/drawing/2014/main" id="{0F1D0507-01EA-4B3B-ACE4-9422D6896EB9}"/>
              </a:ext>
            </a:extLst>
          </p:cNvPr>
          <p:cNvCxnSpPr/>
          <p:nvPr userDrawn="1"/>
        </p:nvCxnSpPr>
        <p:spPr>
          <a:xfrm>
            <a:off x="152400" y="27756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12F758-4405-495B-807B-BA4ACBB1A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606D43-00FE-4796-B95C-49822CD59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485DAC75-4702-4C86-81E1-5DEE58CA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314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OSA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modr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Kruh OSA2 modrý">
            <a:extLst>
              <a:ext uri="{FF2B5EF4-FFF2-40B4-BE49-F238E27FC236}">
                <a16:creationId xmlns:a16="http://schemas.microsoft.com/office/drawing/2014/main" id="{BD0BA257-49AD-4A09-B15A-7C9C4438A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39998"/>
            <a:ext cx="1116000" cy="111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FEF3496A-5C6D-44B3-8F5E-6C0F84C3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DA818232-C72F-46F6-873A-2A2FAE87A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3E14A52-27BC-43DE-A9B6-1E8CFD6D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6287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OSA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modr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Kruh OSA2 modrý">
            <a:extLst>
              <a:ext uri="{FF2B5EF4-FFF2-40B4-BE49-F238E27FC236}">
                <a16:creationId xmlns:a16="http://schemas.microsoft.com/office/drawing/2014/main" id="{BD0BA257-49AD-4A09-B15A-7C9C4438A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39998"/>
            <a:ext cx="1116000" cy="1116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ACC3BA-813C-4BCF-9645-3B725D32AB3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88002" y="2159995"/>
            <a:ext cx="3924000" cy="4266003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159996"/>
            <a:ext cx="3924000" cy="4266003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516A1DB3-AD87-4C7B-901A-4D4C796E120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E0332CA3-4652-4D1E-8661-F417289CF48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07316426-426D-465E-AF20-AB7357804E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9115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ek (OSA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modr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Kruh OSA2 modrý">
            <a:extLst>
              <a:ext uri="{FF2B5EF4-FFF2-40B4-BE49-F238E27FC236}">
                <a16:creationId xmlns:a16="http://schemas.microsoft.com/office/drawing/2014/main" id="{BD0BA257-49AD-4A09-B15A-7C9C4438A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39998"/>
            <a:ext cx="1116000" cy="1116000"/>
          </a:xfrm>
          <a:prstGeom prst="rect">
            <a:avLst/>
          </a:prstGeom>
        </p:spPr>
      </p:pic>
      <p:sp>
        <p:nvSpPr>
          <p:cNvPr id="10" name="Zástupný symbol obrázku 4">
            <a:extLst>
              <a:ext uri="{FF2B5EF4-FFF2-40B4-BE49-F238E27FC236}">
                <a16:creationId xmlns:a16="http://schemas.microsoft.com/office/drawing/2014/main" id="{B092BC0C-B707-4DAD-AE0A-CC6B820729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2160000"/>
            <a:ext cx="4140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F4FAD5-7A20-485B-98D4-10AC06F91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160000"/>
            <a:ext cx="3708000" cy="4266000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3318889-B46F-4106-A30C-32CBFE35279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733B33-94CA-45B2-8828-85FAF04F8F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DAC7DB7-0AE6-4310-92C4-2680DD0285C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2551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 (OSA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modr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Kruh OSA2 modrý">
            <a:extLst>
              <a:ext uri="{FF2B5EF4-FFF2-40B4-BE49-F238E27FC236}">
                <a16:creationId xmlns:a16="http://schemas.microsoft.com/office/drawing/2014/main" id="{BD0BA257-49AD-4A09-B15A-7C9C4438A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39998"/>
            <a:ext cx="1116000" cy="1116000"/>
          </a:xfrm>
          <a:prstGeom prst="rect">
            <a:avLst/>
          </a:prstGeom>
        </p:spPr>
      </p:pic>
      <p:sp>
        <p:nvSpPr>
          <p:cNvPr id="10" name="Zástupný symbol obrázku 4">
            <a:extLst>
              <a:ext uri="{FF2B5EF4-FFF2-40B4-BE49-F238E27FC236}">
                <a16:creationId xmlns:a16="http://schemas.microsoft.com/office/drawing/2014/main" id="{B092BC0C-B707-4DAD-AE0A-CC6B820729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999" y="2160000"/>
            <a:ext cx="8280001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F60C474-EF68-4541-A755-76B4BB45B0A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5B2CD2-49A7-4816-A0F0-10E49307D5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6E3709-EFF4-4B51-B865-3605AC7F48C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009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(OSA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modr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Kruh OSA2 modrý">
            <a:extLst>
              <a:ext uri="{FF2B5EF4-FFF2-40B4-BE49-F238E27FC236}">
                <a16:creationId xmlns:a16="http://schemas.microsoft.com/office/drawing/2014/main" id="{BD0BA257-49AD-4A09-B15A-7C9C4438A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39998"/>
            <a:ext cx="1116000" cy="1116000"/>
          </a:xfrm>
          <a:prstGeom prst="rect">
            <a:avLst/>
          </a:prstGeom>
        </p:spPr>
      </p:pic>
      <p:sp>
        <p:nvSpPr>
          <p:cNvPr id="7" name="Zástupný symbol obrázku 4">
            <a:extLst>
              <a:ext uri="{FF2B5EF4-FFF2-40B4-BE49-F238E27FC236}">
                <a16:creationId xmlns:a16="http://schemas.microsoft.com/office/drawing/2014/main" id="{167E9607-3A08-4652-9EF7-85A138C9DA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7996" y="2160000"/>
            <a:ext cx="3924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4">
            <a:extLst>
              <a:ext uri="{FF2B5EF4-FFF2-40B4-BE49-F238E27FC236}">
                <a16:creationId xmlns:a16="http://schemas.microsoft.com/office/drawing/2014/main" id="{B092BC0C-B707-4DAD-AE0A-CC6B820729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999" y="2160000"/>
            <a:ext cx="3924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93044E4-D7AE-4946-AD10-0D60A4D0E15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823C3F-DBA2-476E-87D3-84E63876D8D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C841E3F-42E1-418E-ADF7-82A29C7BDB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5764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(OSA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modr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Kruh OSA2 modrý">
            <a:extLst>
              <a:ext uri="{FF2B5EF4-FFF2-40B4-BE49-F238E27FC236}">
                <a16:creationId xmlns:a16="http://schemas.microsoft.com/office/drawing/2014/main" id="{BD0BA257-49AD-4A09-B15A-7C9C4438A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39998"/>
            <a:ext cx="1116000" cy="11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D39B589-0EB9-4B5B-8FC4-C95DF27F4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F03F52F-35FF-467C-8B21-16B31238E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5C8D71-0BF0-43C2-91D2-5729DA096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9287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ola (OSA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432000" y="432000"/>
            <a:ext cx="828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Kruhy pro všechny kapitoly">
            <a:extLst>
              <a:ext uri="{FF2B5EF4-FFF2-40B4-BE49-F238E27FC236}">
                <a16:creationId xmlns:a16="http://schemas.microsoft.com/office/drawing/2014/main" id="{D5A456B6-1D2B-49B2-AE28-AF3206909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3" y="431286"/>
            <a:ext cx="8281433" cy="5995428"/>
          </a:xfrm>
          <a:prstGeom prst="rect">
            <a:avLst/>
          </a:prstGeom>
        </p:spPr>
      </p:pic>
      <p:pic>
        <p:nvPicPr>
          <p:cNvPr id="8" name="Kapitola kruh zelený">
            <a:extLst>
              <a:ext uri="{FF2B5EF4-FFF2-40B4-BE49-F238E27FC236}">
                <a16:creationId xmlns:a16="http://schemas.microsoft.com/office/drawing/2014/main" id="{8A404C38-21E5-4B13-B66C-0E63656E14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00" y="2394228"/>
            <a:ext cx="3172974" cy="3179070"/>
          </a:xfrm>
          <a:prstGeom prst="rect">
            <a:avLst/>
          </a:prstGeom>
        </p:spPr>
      </p:pic>
      <p:pic>
        <p:nvPicPr>
          <p:cNvPr id="19" name="Kapitola logo API">
            <a:extLst>
              <a:ext uri="{FF2B5EF4-FFF2-40B4-BE49-F238E27FC236}">
                <a16:creationId xmlns:a16="http://schemas.microsoft.com/office/drawing/2014/main" id="{4F4CD2A4-3AF5-49D2-B4F9-4D797BC04E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00" y="6184800"/>
            <a:ext cx="353569" cy="131064"/>
          </a:xfrm>
          <a:prstGeom prst="rect">
            <a:avLst/>
          </a:prstGeom>
        </p:spPr>
      </p:pic>
      <p:sp>
        <p:nvSpPr>
          <p:cNvPr id="20" name="Obdélník modrý průhledný">
            <a:extLst>
              <a:ext uri="{FF2B5EF4-FFF2-40B4-BE49-F238E27FC236}">
                <a16:creationId xmlns:a16="http://schemas.microsoft.com/office/drawing/2014/main" id="{D3B3CE8C-62D0-4677-8D71-52BACEA0573E}"/>
              </a:ext>
            </a:extLst>
          </p:cNvPr>
          <p:cNvSpPr/>
          <p:nvPr userDrawn="1"/>
        </p:nvSpPr>
        <p:spPr>
          <a:xfrm>
            <a:off x="432000" y="3458886"/>
            <a:ext cx="5580000" cy="255600"/>
          </a:xfrm>
          <a:prstGeom prst="rect">
            <a:avLst/>
          </a:prstGeom>
          <a:solidFill>
            <a:srgbClr val="1C4E7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Podklad pod nadpisem zelen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431282" y="431286"/>
            <a:ext cx="5572800" cy="3027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1999"/>
            <a:ext cx="5572800" cy="3027600"/>
          </a:xfrm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3" name="Bílý rám">
            <a:extLst>
              <a:ext uri="{FF2B5EF4-FFF2-40B4-BE49-F238E27FC236}">
                <a16:creationId xmlns:a16="http://schemas.microsoft.com/office/drawing/2014/main" id="{2BB60299-A018-49C9-93D0-E983D7378EE4}"/>
              </a:ext>
            </a:extLst>
          </p:cNvPr>
          <p:cNvGrpSpPr/>
          <p:nvPr userDrawn="1"/>
        </p:nvGrpSpPr>
        <p:grpSpPr>
          <a:xfrm>
            <a:off x="-359" y="0"/>
            <a:ext cx="9144718" cy="6858000"/>
            <a:chOff x="-359" y="0"/>
            <a:chExt cx="9144718" cy="6858000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2EE4FA9B-0575-4F20-868F-9280D391DAC5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DFE56F3D-EE33-4B6A-B6BE-F0F58D49FCE0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AC9AA58E-9871-4E3D-858D-4F34A510607E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05CCB5D2-5528-45D9-B223-4385F8742BCE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830840-042C-41EC-9157-C6952F88A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2E2078-E621-4832-87DD-6B512264D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2AEEDDC-D8C6-492C-88B6-0EE3381B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3262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OSA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Kruh OSA3 zelený">
            <a:extLst>
              <a:ext uri="{FF2B5EF4-FFF2-40B4-BE49-F238E27FC236}">
                <a16:creationId xmlns:a16="http://schemas.microsoft.com/office/drawing/2014/main" id="{4CD1B36C-B3FA-4990-A811-BA87AFC95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5" y="540213"/>
            <a:ext cx="1115570" cy="11155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B8F99A49-8F64-446D-8BAE-AA72B13E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B03B6A9-0F72-4079-A7C5-B17FC2AFA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983C80B-7AD0-4AE9-BD4B-F3D550D72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8884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OSA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Kruh OSA3 zelený">
            <a:extLst>
              <a:ext uri="{FF2B5EF4-FFF2-40B4-BE49-F238E27FC236}">
                <a16:creationId xmlns:a16="http://schemas.microsoft.com/office/drawing/2014/main" id="{4CD1B36C-B3FA-4990-A811-BA87AFC95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5" y="540213"/>
            <a:ext cx="1115570" cy="111557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0694F8-BF33-479E-9103-D3F78E8EF23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88002" y="2159995"/>
            <a:ext cx="3924000" cy="4266003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159996"/>
            <a:ext cx="3924000" cy="4266003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AE7A4355-CFEC-4018-8FB4-B32AE7BA518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D1A8046C-3F72-4BAB-8DD1-CA782633CD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F0682680-2F11-4068-B5F0-95D5CA7127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6030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ek (OSA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Kruh OSA3 zelený">
            <a:extLst>
              <a:ext uri="{FF2B5EF4-FFF2-40B4-BE49-F238E27FC236}">
                <a16:creationId xmlns:a16="http://schemas.microsoft.com/office/drawing/2014/main" id="{4CD1B36C-B3FA-4990-A811-BA87AFC95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5" y="540213"/>
            <a:ext cx="1115570" cy="1115570"/>
          </a:xfrm>
          <a:prstGeom prst="rect">
            <a:avLst/>
          </a:prstGeom>
        </p:spPr>
      </p:pic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F07D6308-11AD-4A8B-BF50-40A47D21AE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2160000"/>
            <a:ext cx="4140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C7D9F1-5AF9-4EBC-88A0-29A16C963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160000"/>
            <a:ext cx="3708000" cy="4266000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3259173-168F-4967-AE9E-3325EF0A32E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B8166E-E87B-4585-BB3A-3D28357813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55DD64B5-8806-4AAB-A737-D1107F215C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024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ola obecná žlut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432000" y="432000"/>
            <a:ext cx="828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Kruhy pro všechny kapitoly">
            <a:extLst>
              <a:ext uri="{FF2B5EF4-FFF2-40B4-BE49-F238E27FC236}">
                <a16:creationId xmlns:a16="http://schemas.microsoft.com/office/drawing/2014/main" id="{D5A456B6-1D2B-49B2-AE28-AF3206909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3" y="431286"/>
            <a:ext cx="8281433" cy="5995428"/>
          </a:xfrm>
          <a:prstGeom prst="rect">
            <a:avLst/>
          </a:prstGeom>
        </p:spPr>
      </p:pic>
      <p:pic>
        <p:nvPicPr>
          <p:cNvPr id="11" name="Kapitola kruh žlutý">
            <a:extLst>
              <a:ext uri="{FF2B5EF4-FFF2-40B4-BE49-F238E27FC236}">
                <a16:creationId xmlns:a16="http://schemas.microsoft.com/office/drawing/2014/main" id="{33DE3FC4-C3A6-45F8-9A7F-EADB3297B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00" y="2394942"/>
            <a:ext cx="3172974" cy="3179070"/>
          </a:xfrm>
          <a:prstGeom prst="rect">
            <a:avLst/>
          </a:prstGeom>
        </p:spPr>
      </p:pic>
      <p:pic>
        <p:nvPicPr>
          <p:cNvPr id="19" name="Kapitola logo API">
            <a:extLst>
              <a:ext uri="{FF2B5EF4-FFF2-40B4-BE49-F238E27FC236}">
                <a16:creationId xmlns:a16="http://schemas.microsoft.com/office/drawing/2014/main" id="{4F4CD2A4-3AF5-49D2-B4F9-4D797BC04E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00" y="6184800"/>
            <a:ext cx="353569" cy="131064"/>
          </a:xfrm>
          <a:prstGeom prst="rect">
            <a:avLst/>
          </a:prstGeom>
        </p:spPr>
      </p:pic>
      <p:sp>
        <p:nvSpPr>
          <p:cNvPr id="20" name="Obdélník modrý průhledný">
            <a:extLst>
              <a:ext uri="{FF2B5EF4-FFF2-40B4-BE49-F238E27FC236}">
                <a16:creationId xmlns:a16="http://schemas.microsoft.com/office/drawing/2014/main" id="{D3B3CE8C-62D0-4677-8D71-52BACEA0573E}"/>
              </a:ext>
            </a:extLst>
          </p:cNvPr>
          <p:cNvSpPr/>
          <p:nvPr userDrawn="1"/>
        </p:nvSpPr>
        <p:spPr>
          <a:xfrm>
            <a:off x="432000" y="3458886"/>
            <a:ext cx="5580000" cy="255600"/>
          </a:xfrm>
          <a:prstGeom prst="rect">
            <a:avLst/>
          </a:prstGeom>
          <a:solidFill>
            <a:srgbClr val="1C4E7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Podklad pod nadpisem žlut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431282" y="431286"/>
            <a:ext cx="5572800" cy="3027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1999"/>
            <a:ext cx="5572800" cy="3027600"/>
          </a:xfrm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8" name="Bílý rám">
            <a:extLst>
              <a:ext uri="{FF2B5EF4-FFF2-40B4-BE49-F238E27FC236}">
                <a16:creationId xmlns:a16="http://schemas.microsoft.com/office/drawing/2014/main" id="{D86AC863-739E-461B-99D4-AAE9D02CE856}"/>
              </a:ext>
            </a:extLst>
          </p:cNvPr>
          <p:cNvGrpSpPr/>
          <p:nvPr userDrawn="1"/>
        </p:nvGrpSpPr>
        <p:grpSpPr>
          <a:xfrm>
            <a:off x="-359" y="0"/>
            <a:ext cx="9144718" cy="6858000"/>
            <a:chOff x="-359" y="0"/>
            <a:chExt cx="9144718" cy="6858000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94E8FFCA-23E5-4ED2-9267-84D5FBFE16ED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717A5CD8-09CE-40FF-A95A-98E1D35916DE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043598FA-B018-4F3D-8A92-2167E57802B5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9ACD0021-3556-4A8A-9360-21240ACDEB30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8">
            <a:extLst>
              <a:ext uri="{FF2B5EF4-FFF2-40B4-BE49-F238E27FC236}">
                <a16:creationId xmlns:a16="http://schemas.microsoft.com/office/drawing/2014/main" id="{CAD2B14D-5F8D-45DF-A75A-C86510F48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AF47D0E8-25D2-4529-B3F2-4E4BAF3B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29C95F39-E45C-4C05-B511-6C2DF8CD2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01550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 (OSA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Kruh OSA3 zelený">
            <a:extLst>
              <a:ext uri="{FF2B5EF4-FFF2-40B4-BE49-F238E27FC236}">
                <a16:creationId xmlns:a16="http://schemas.microsoft.com/office/drawing/2014/main" id="{4CD1B36C-B3FA-4990-A811-BA87AFC95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5" y="540213"/>
            <a:ext cx="1115570" cy="1115570"/>
          </a:xfrm>
          <a:prstGeom prst="rect">
            <a:avLst/>
          </a:prstGeom>
        </p:spPr>
      </p:pic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F07D6308-11AD-4A8B-BF50-40A47D21AE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999" y="2160000"/>
            <a:ext cx="8280001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D177F18-B411-4EC0-BB9E-FC2490FC661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DA308D-7155-4013-8D52-06DC350A6C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7AFF3745-EA22-4FCD-8712-6A19886BFA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3823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(OSA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Kruh OSA3 zelený">
            <a:extLst>
              <a:ext uri="{FF2B5EF4-FFF2-40B4-BE49-F238E27FC236}">
                <a16:creationId xmlns:a16="http://schemas.microsoft.com/office/drawing/2014/main" id="{4CD1B36C-B3FA-4990-A811-BA87AFC95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5" y="540213"/>
            <a:ext cx="1115570" cy="1115570"/>
          </a:xfrm>
          <a:prstGeom prst="rect">
            <a:avLst/>
          </a:prstGeom>
        </p:spPr>
      </p:pic>
      <p:sp>
        <p:nvSpPr>
          <p:cNvPr id="8" name="Zástupný symbol obrázku 4">
            <a:extLst>
              <a:ext uri="{FF2B5EF4-FFF2-40B4-BE49-F238E27FC236}">
                <a16:creationId xmlns:a16="http://schemas.microsoft.com/office/drawing/2014/main" id="{B8D3EBFE-8960-45BC-AE17-5170B0B24D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8003" y="2160000"/>
            <a:ext cx="3924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F07D6308-11AD-4A8B-BF50-40A47D21AE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999" y="2160000"/>
            <a:ext cx="3924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7622823-8814-4A95-A9EC-2DF99432441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9845C02-A0F2-479D-B609-940F1AEF9F0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6E6F50DA-ACC8-47BC-B16A-6A4BE035FB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7291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(OSA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Kruh OSA3 zelený">
            <a:extLst>
              <a:ext uri="{FF2B5EF4-FFF2-40B4-BE49-F238E27FC236}">
                <a16:creationId xmlns:a16="http://schemas.microsoft.com/office/drawing/2014/main" id="{4CD1B36C-B3FA-4990-A811-BA87AFC95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5" y="540213"/>
            <a:ext cx="1115570" cy="1115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554FCAE-D0A9-43D6-9999-5B514BACA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1BAAB9-3C94-4504-A3C2-8065D019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F11EC110-D57D-453D-8C09-A4BBB35F9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4976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ola (OSA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432000" y="432000"/>
            <a:ext cx="828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Kruhy pro všechny kapitoly">
            <a:extLst>
              <a:ext uri="{FF2B5EF4-FFF2-40B4-BE49-F238E27FC236}">
                <a16:creationId xmlns:a16="http://schemas.microsoft.com/office/drawing/2014/main" id="{D5A456B6-1D2B-49B2-AE28-AF3206909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3" y="431286"/>
            <a:ext cx="8281433" cy="5995428"/>
          </a:xfrm>
          <a:prstGeom prst="rect">
            <a:avLst/>
          </a:prstGeom>
        </p:spPr>
      </p:pic>
      <p:pic>
        <p:nvPicPr>
          <p:cNvPr id="6" name="Kapitola kruh šedý">
            <a:extLst>
              <a:ext uri="{FF2B5EF4-FFF2-40B4-BE49-F238E27FC236}">
                <a16:creationId xmlns:a16="http://schemas.microsoft.com/office/drawing/2014/main" id="{92A7190C-28D1-42D7-9E96-328149BDE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00" y="2394228"/>
            <a:ext cx="3176022" cy="3179070"/>
          </a:xfrm>
          <a:prstGeom prst="rect">
            <a:avLst/>
          </a:prstGeom>
        </p:spPr>
      </p:pic>
      <p:pic>
        <p:nvPicPr>
          <p:cNvPr id="19" name="Kapitola logo API">
            <a:extLst>
              <a:ext uri="{FF2B5EF4-FFF2-40B4-BE49-F238E27FC236}">
                <a16:creationId xmlns:a16="http://schemas.microsoft.com/office/drawing/2014/main" id="{4F4CD2A4-3AF5-49D2-B4F9-4D797BC04E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00" y="6184800"/>
            <a:ext cx="353569" cy="131064"/>
          </a:xfrm>
          <a:prstGeom prst="rect">
            <a:avLst/>
          </a:prstGeom>
        </p:spPr>
      </p:pic>
      <p:sp>
        <p:nvSpPr>
          <p:cNvPr id="20" name="Obdélník modrý průhledný">
            <a:extLst>
              <a:ext uri="{FF2B5EF4-FFF2-40B4-BE49-F238E27FC236}">
                <a16:creationId xmlns:a16="http://schemas.microsoft.com/office/drawing/2014/main" id="{D3B3CE8C-62D0-4677-8D71-52BACEA0573E}"/>
              </a:ext>
            </a:extLst>
          </p:cNvPr>
          <p:cNvSpPr/>
          <p:nvPr userDrawn="1"/>
        </p:nvSpPr>
        <p:spPr>
          <a:xfrm>
            <a:off x="432000" y="3458886"/>
            <a:ext cx="5580000" cy="255600"/>
          </a:xfrm>
          <a:prstGeom prst="rect">
            <a:avLst/>
          </a:prstGeom>
          <a:solidFill>
            <a:srgbClr val="1C4E7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Podklad pod nadpisem šed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431282" y="431286"/>
            <a:ext cx="5572800" cy="3027600"/>
          </a:xfrm>
          <a:prstGeom prst="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1999"/>
            <a:ext cx="5572800" cy="3027600"/>
          </a:xfrm>
          <a:solidFill>
            <a:schemeClr val="bg2"/>
          </a:solidFill>
          <a:ln>
            <a:noFill/>
          </a:ln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3" name="Bílý rám">
            <a:extLst>
              <a:ext uri="{FF2B5EF4-FFF2-40B4-BE49-F238E27FC236}">
                <a16:creationId xmlns:a16="http://schemas.microsoft.com/office/drawing/2014/main" id="{C6151C8A-9119-4C4B-ABA8-220848E3FFD3}"/>
              </a:ext>
            </a:extLst>
          </p:cNvPr>
          <p:cNvGrpSpPr/>
          <p:nvPr userDrawn="1"/>
        </p:nvGrpSpPr>
        <p:grpSpPr>
          <a:xfrm>
            <a:off x="-359" y="0"/>
            <a:ext cx="9144718" cy="6858000"/>
            <a:chOff x="-359" y="0"/>
            <a:chExt cx="9144718" cy="6858000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074EEB53-1872-4A01-AFEE-1ED8ECD350E9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5508B306-21F5-4DB4-A8FE-32F178F07370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99ABC67A-50B3-469C-BD1E-3297BB2B1D3C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F6010570-9B4C-4142-80D9-500BD1B21AD0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864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55CA1E-129A-409B-BC3B-3B6255EB7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2A83455-3C00-4AA5-A99F-A7C13FCAE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2191C7E-F3B8-4BBB-9E8F-0019432C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539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OSA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šed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Kruh OSA4 šedý">
            <a:extLst>
              <a:ext uri="{FF2B5EF4-FFF2-40B4-BE49-F238E27FC236}">
                <a16:creationId xmlns:a16="http://schemas.microsoft.com/office/drawing/2014/main" id="{AC0EBA26-6399-419C-AE7E-D897EDF3C5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116000" cy="111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6AA7B55A-A347-4D66-88F5-98F18542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EF13D22-FB9F-4002-968C-AE891BE72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581C20E-7FF4-46AF-A762-963EE30C2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2756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OSA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šed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Kruh OSA4 šedý">
            <a:extLst>
              <a:ext uri="{FF2B5EF4-FFF2-40B4-BE49-F238E27FC236}">
                <a16:creationId xmlns:a16="http://schemas.microsoft.com/office/drawing/2014/main" id="{AC0EBA26-6399-419C-AE7E-D897EDF3C5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116000" cy="1116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FE40B8-4D84-4893-9981-EB067B73D2D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88002" y="2159995"/>
            <a:ext cx="3924000" cy="4266003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159996"/>
            <a:ext cx="3924000" cy="4266003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989FE64C-5737-4F09-8ADC-FB2DBCACE55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55AB4D21-37C8-4AA8-AD03-26AAE823D2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2663753D-F4E3-4022-BCE6-7B139916219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50126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ek (OSA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šed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Kruh OSA4 šedý">
            <a:extLst>
              <a:ext uri="{FF2B5EF4-FFF2-40B4-BE49-F238E27FC236}">
                <a16:creationId xmlns:a16="http://schemas.microsoft.com/office/drawing/2014/main" id="{AC0EBA26-6399-419C-AE7E-D897EDF3C5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116000" cy="1116000"/>
          </a:xfrm>
          <a:prstGeom prst="rect">
            <a:avLst/>
          </a:prstGeom>
        </p:spPr>
      </p:pic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6233FB87-4A13-4995-AE70-42FDF67DCA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2160000"/>
            <a:ext cx="4140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DFAB85-EA85-45C9-AF4E-6E5539B88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160000"/>
            <a:ext cx="3708000" cy="4266000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4D42275-2E87-4A3E-977C-4FFA9F0EE42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20DA889-82D6-4DA7-80EA-E9479116A34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D55B8479-2CE7-4293-B2AE-7EF0DCF9CE8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8803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 (OSA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šed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Kruh OSA4 šedý">
            <a:extLst>
              <a:ext uri="{FF2B5EF4-FFF2-40B4-BE49-F238E27FC236}">
                <a16:creationId xmlns:a16="http://schemas.microsoft.com/office/drawing/2014/main" id="{AC0EBA26-6399-419C-AE7E-D897EDF3C5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116000" cy="1116000"/>
          </a:xfrm>
          <a:prstGeom prst="rect">
            <a:avLst/>
          </a:prstGeom>
        </p:spPr>
      </p:pic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6233FB87-4A13-4995-AE70-42FDF67DCA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999" y="2160000"/>
            <a:ext cx="8280001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CAE3210-4519-47EF-89E8-F26F927D791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F7B722B-4CDC-4158-B968-FDD2B7FC98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B3D19B-9EFF-4265-B91E-113E1BFA08D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61350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(OSA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šed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Kruh OSA4 šedý">
            <a:extLst>
              <a:ext uri="{FF2B5EF4-FFF2-40B4-BE49-F238E27FC236}">
                <a16:creationId xmlns:a16="http://schemas.microsoft.com/office/drawing/2014/main" id="{AC0EBA26-6399-419C-AE7E-D897EDF3C5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116000" cy="1116000"/>
          </a:xfrm>
          <a:prstGeom prst="rect">
            <a:avLst/>
          </a:prstGeom>
        </p:spPr>
      </p:pic>
      <p:sp>
        <p:nvSpPr>
          <p:cNvPr id="7" name="Zástupný symbol obrázku 4">
            <a:extLst>
              <a:ext uri="{FF2B5EF4-FFF2-40B4-BE49-F238E27FC236}">
                <a16:creationId xmlns:a16="http://schemas.microsoft.com/office/drawing/2014/main" id="{C9D2C312-642F-4603-B77C-EA759F8390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8003" y="2160000"/>
            <a:ext cx="3924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6233FB87-4A13-4995-AE70-42FDF67DCA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999" y="2160000"/>
            <a:ext cx="3924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8E0ECE5-2CA9-494B-A885-8C77E086AE0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E910C5-3DBB-4C3A-B502-C6F362ABC3C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DF148E6A-6282-4BC8-A587-56FD4223564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5561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(OSA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šed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Kruh OSA4 šedý">
            <a:extLst>
              <a:ext uri="{FF2B5EF4-FFF2-40B4-BE49-F238E27FC236}">
                <a16:creationId xmlns:a16="http://schemas.microsoft.com/office/drawing/2014/main" id="{AC0EBA26-6399-419C-AE7E-D897EDF3C5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116000" cy="11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35DA8F6-DE79-409F-B0E9-AD97BA5F7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8D807A3-C2C9-45F8-B5ED-031218784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CA1F63-89A4-4714-9096-314656C8E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503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4E2CC0-22FA-45FE-A582-D338BD83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21A47B-3E3C-436C-B379-00275E3A8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875CD5-5C32-4695-8CEB-E62BC84A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140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159996"/>
            <a:ext cx="3924000" cy="4266003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A2993A2-6E62-4BE4-87C5-1ECE9E85C6F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88000" y="2159995"/>
            <a:ext cx="3924000" cy="4266003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6E18459-BE88-48C0-9751-BEDAE6839D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E175AC-08F4-498A-A61E-4A62E1DB85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C075DC-1B46-4AA5-ADA0-894749F5A4D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161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160000"/>
            <a:ext cx="3708000" cy="4266000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75455081-29B0-401B-8500-750F9658F8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2160000"/>
            <a:ext cx="4140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B22781-36B7-4B25-B72D-1023FD0AD6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8F644A7-B25E-4995-A7E7-390EA071B9F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BA73B5-3B98-4661-959B-A983F836A5F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936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75455081-29B0-401B-8500-750F9658F8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2000" y="2160000"/>
            <a:ext cx="8280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494AFF9-638B-455D-87BB-F0C58D2D6B6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83449FE-EB75-4C6F-9AC3-E972EC1D8CC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00027-E506-411D-8AFD-DF019F85CFC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40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75455081-29B0-401B-8500-750F9658F8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2000" y="2160000"/>
            <a:ext cx="3924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0C063CF0-D6D7-45CE-B0CA-24694148E6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8000" y="2160000"/>
            <a:ext cx="3924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F4F93EA-8032-45B6-BF95-F15F2469884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E7E4862-8A11-41A3-AB1B-BA03507AE5D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16D16B0-C710-4686-81D3-3E4E02B7D75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134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44CB335-BF6C-43B3-803B-B82C369CF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8E3E9E6-8E1B-4EA9-92A5-90552F68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558DCB-E56C-4DC2-8FD8-BC6285BF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231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modrý pod nadpisem">
            <a:extLst>
              <a:ext uri="{FF2B5EF4-FFF2-40B4-BE49-F238E27FC236}">
                <a16:creationId xmlns:a16="http://schemas.microsoft.com/office/drawing/2014/main" id="{BEBC178C-2888-4222-8CD7-CE9CFA8319B7}"/>
              </a:ext>
            </a:extLst>
          </p:cNvPr>
          <p:cNvSpPr/>
          <p:nvPr userDrawn="1"/>
        </p:nvSpPr>
        <p:spPr>
          <a:xfrm>
            <a:off x="431999" y="431999"/>
            <a:ext cx="8279997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žlutý malý">
            <a:extLst>
              <a:ext uri="{FF2B5EF4-FFF2-40B4-BE49-F238E27FC236}">
                <a16:creationId xmlns:a16="http://schemas.microsoft.com/office/drawing/2014/main" id="{AA08E7F5-E4B0-4F54-BF36-75D2D62FE566}"/>
              </a:ext>
            </a:extLst>
          </p:cNvPr>
          <p:cNvSpPr/>
          <p:nvPr userDrawn="1"/>
        </p:nvSpPr>
        <p:spPr>
          <a:xfrm>
            <a:off x="8477997" y="431998"/>
            <a:ext cx="234000" cy="13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Kruh žlutý modré pozadí" hidden="1">
            <a:extLst>
              <a:ext uri="{FF2B5EF4-FFF2-40B4-BE49-F238E27FC236}">
                <a16:creationId xmlns:a16="http://schemas.microsoft.com/office/drawing/2014/main" id="{60A34BA6-F209-41E7-9B75-E0DE4331E2B8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214"/>
            <a:ext cx="1115570" cy="1115570"/>
          </a:xfrm>
          <a:prstGeom prst="rect">
            <a:avLst/>
          </a:prstGeom>
        </p:spPr>
      </p:pic>
      <p:pic>
        <p:nvPicPr>
          <p:cNvPr id="10" name="Kruh žlutý">
            <a:extLst>
              <a:ext uri="{FF2B5EF4-FFF2-40B4-BE49-F238E27FC236}">
                <a16:creationId xmlns:a16="http://schemas.microsoft.com/office/drawing/2014/main" id="{5F1317D2-E7CE-4216-92BA-7A7F60C01B0E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213"/>
            <a:ext cx="1115570" cy="111557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5196" y="431999"/>
            <a:ext cx="6483170" cy="133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2159996"/>
            <a:ext cx="8280000" cy="42660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2000" y="6426000"/>
            <a:ext cx="1404000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6A17121-1A2E-40E5-9CBF-6DC45F065D12}" type="datetimeFigureOut">
              <a:rPr lang="cs-CZ" smtClean="0"/>
              <a:pPr/>
              <a:t>25.10.2024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1999" y="6426000"/>
            <a:ext cx="5400000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000" y="6426000"/>
            <a:ext cx="1404000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8" name="Přímá spojnice 7" hidden="1">
            <a:extLst>
              <a:ext uri="{FF2B5EF4-FFF2-40B4-BE49-F238E27FC236}">
                <a16:creationId xmlns:a16="http://schemas.microsoft.com/office/drawing/2014/main" id="{9D742A61-1D13-45A6-A88C-2EC782B865DC}"/>
              </a:ext>
            </a:extLst>
          </p:cNvPr>
          <p:cNvCxnSpPr/>
          <p:nvPr userDrawn="1"/>
        </p:nvCxnSpPr>
        <p:spPr>
          <a:xfrm>
            <a:off x="432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 hidden="1">
            <a:extLst>
              <a:ext uri="{FF2B5EF4-FFF2-40B4-BE49-F238E27FC236}">
                <a16:creationId xmlns:a16="http://schemas.microsoft.com/office/drawing/2014/main" id="{28B69BC5-2175-46D1-8681-1D56B8404A0A}"/>
              </a:ext>
            </a:extLst>
          </p:cNvPr>
          <p:cNvCxnSpPr/>
          <p:nvPr userDrawn="1"/>
        </p:nvCxnSpPr>
        <p:spPr>
          <a:xfrm>
            <a:off x="8712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 hidden="1">
            <a:extLst>
              <a:ext uri="{FF2B5EF4-FFF2-40B4-BE49-F238E27FC236}">
                <a16:creationId xmlns:a16="http://schemas.microsoft.com/office/drawing/2014/main" id="{E4D7B208-DDE8-4E51-8569-48D3852242A5}"/>
              </a:ext>
            </a:extLst>
          </p:cNvPr>
          <p:cNvCxnSpPr/>
          <p:nvPr userDrawn="1"/>
        </p:nvCxnSpPr>
        <p:spPr>
          <a:xfrm>
            <a:off x="0" y="432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 hidden="1">
            <a:extLst>
              <a:ext uri="{FF2B5EF4-FFF2-40B4-BE49-F238E27FC236}">
                <a16:creationId xmlns:a16="http://schemas.microsoft.com/office/drawing/2014/main" id="{A6620084-B6E8-4B5A-8D50-5C851BCD75CE}"/>
              </a:ext>
            </a:extLst>
          </p:cNvPr>
          <p:cNvCxnSpPr/>
          <p:nvPr userDrawn="1"/>
        </p:nvCxnSpPr>
        <p:spPr>
          <a:xfrm>
            <a:off x="0" y="1764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 hidden="1">
            <a:extLst>
              <a:ext uri="{FF2B5EF4-FFF2-40B4-BE49-F238E27FC236}">
                <a16:creationId xmlns:a16="http://schemas.microsoft.com/office/drawing/2014/main" id="{EE793F4C-3F39-40BC-A0F6-473BB23B6532}"/>
              </a:ext>
            </a:extLst>
          </p:cNvPr>
          <p:cNvCxnSpPr/>
          <p:nvPr userDrawn="1"/>
        </p:nvCxnSpPr>
        <p:spPr>
          <a:xfrm>
            <a:off x="0" y="6426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4382475F-C424-409A-97E0-9F0991E0D520}"/>
              </a:ext>
            </a:extLst>
          </p:cNvPr>
          <p:cNvCxnSpPr/>
          <p:nvPr userDrawn="1"/>
        </p:nvCxnSpPr>
        <p:spPr>
          <a:xfrm>
            <a:off x="0" y="2160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E08BC050-6912-4DA6-9BAE-1DFBBFB11E47}"/>
              </a:ext>
            </a:extLst>
          </p:cNvPr>
          <p:cNvCxnSpPr/>
          <p:nvPr userDrawn="1"/>
        </p:nvCxnSpPr>
        <p:spPr>
          <a:xfrm>
            <a:off x="18252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 hidden="1">
            <a:extLst>
              <a:ext uri="{FF2B5EF4-FFF2-40B4-BE49-F238E27FC236}">
                <a16:creationId xmlns:a16="http://schemas.microsoft.com/office/drawing/2014/main" id="{04836462-3D87-4FC4-9F1F-0DF7CD42B651}"/>
              </a:ext>
            </a:extLst>
          </p:cNvPr>
          <p:cNvCxnSpPr/>
          <p:nvPr userDrawn="1"/>
        </p:nvCxnSpPr>
        <p:spPr>
          <a:xfrm>
            <a:off x="576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 hidden="1">
            <a:extLst>
              <a:ext uri="{FF2B5EF4-FFF2-40B4-BE49-F238E27FC236}">
                <a16:creationId xmlns:a16="http://schemas.microsoft.com/office/drawing/2014/main" id="{93F834A8-9D68-4945-9BFD-74CDC7C34B96}"/>
              </a:ext>
            </a:extLst>
          </p:cNvPr>
          <p:cNvCxnSpPr/>
          <p:nvPr userDrawn="1"/>
        </p:nvCxnSpPr>
        <p:spPr>
          <a:xfrm>
            <a:off x="900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 hidden="1">
            <a:extLst>
              <a:ext uri="{FF2B5EF4-FFF2-40B4-BE49-F238E27FC236}">
                <a16:creationId xmlns:a16="http://schemas.microsoft.com/office/drawing/2014/main" id="{4FD96091-26E8-455A-8555-97ED26C266A7}"/>
              </a:ext>
            </a:extLst>
          </p:cNvPr>
          <p:cNvCxnSpPr/>
          <p:nvPr userDrawn="1"/>
        </p:nvCxnSpPr>
        <p:spPr>
          <a:xfrm>
            <a:off x="0" y="25560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 hidden="1">
            <a:extLst>
              <a:ext uri="{FF2B5EF4-FFF2-40B4-BE49-F238E27FC236}">
                <a16:creationId xmlns:a16="http://schemas.microsoft.com/office/drawing/2014/main" id="{A0482118-514E-4D52-A900-B84FE6FB329A}"/>
              </a:ext>
            </a:extLst>
          </p:cNvPr>
          <p:cNvCxnSpPr/>
          <p:nvPr userDrawn="1"/>
        </p:nvCxnSpPr>
        <p:spPr>
          <a:xfrm>
            <a:off x="0" y="4136400"/>
            <a:ext cx="914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92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71" r:id="rId3"/>
    <p:sldLayoutId id="2147483662" r:id="rId4"/>
    <p:sldLayoutId id="2147483669" r:id="rId5"/>
    <p:sldLayoutId id="2147483670" r:id="rId6"/>
    <p:sldLayoutId id="2147483680" r:id="rId7"/>
    <p:sldLayoutId id="2147483685" r:id="rId8"/>
    <p:sldLayoutId id="2147483666" r:id="rId9"/>
    <p:sldLayoutId id="2147483682" r:id="rId10"/>
    <p:sldLayoutId id="2147483681" r:id="rId11"/>
    <p:sldLayoutId id="2147483672" r:id="rId12"/>
    <p:sldLayoutId id="2147483676" r:id="rId13"/>
    <p:sldLayoutId id="2147483683" r:id="rId14"/>
    <p:sldLayoutId id="2147483684" r:id="rId15"/>
    <p:sldLayoutId id="2147483686" r:id="rId16"/>
    <p:sldLayoutId id="2147483687" r:id="rId17"/>
    <p:sldLayoutId id="2147483688" r:id="rId18"/>
    <p:sldLayoutId id="2147483673" r:id="rId19"/>
    <p:sldLayoutId id="214748367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74" r:id="rId26"/>
    <p:sldLayoutId id="2147483677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75" r:id="rId33"/>
    <p:sldLayoutId id="2147483679" r:id="rId34"/>
    <p:sldLayoutId id="2147483699" r:id="rId35"/>
    <p:sldLayoutId id="2147483700" r:id="rId36"/>
    <p:sldLayoutId id="2147483701" r:id="rId37"/>
    <p:sldLayoutId id="2147483702" r:id="rId38"/>
    <p:sldLayoutId id="2147483703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00" indent="-14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68000" indent="-324000" algn="l" defTabSz="914400" rtl="0" eaLnBrk="1" latinLnBrk="0" hangingPunct="1">
        <a:lnSpc>
          <a:spcPct val="100000"/>
        </a:lnSpc>
        <a:spcBef>
          <a:spcPts val="500"/>
        </a:spcBef>
        <a:buFont typeface="Calibri Light" panose="020F030202020403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14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14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gentura-api.org/cs/podporovane-aktivity-optak/sluzby-infrastruktury-optak/sluzby-infrastruktury-vyzva-i/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B77F640C-225A-43DE-ABBA-D04EC3E7E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264" y="1282207"/>
            <a:ext cx="5279136" cy="3088510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cs-CZ" sz="1800" b="1" cap="sm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Operační program technologie a aplikace pro konkurenceschopnost 2021–2027 </a:t>
            </a:r>
            <a:br>
              <a:rPr lang="cs-CZ" sz="1800" b="1" cap="sm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Služby infrastruktury – výzva II.</a:t>
            </a:r>
            <a:br>
              <a:rPr lang="cs-CZ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1800" i="0" u="none" strike="noStrike" dirty="0">
                <a:effectLst/>
                <a:latin typeface="Arial" panose="020B0604020202020204" pitchFamily="34" charset="0"/>
              </a:rPr>
              <a:t>Financování </a:t>
            </a:r>
            <a:r>
              <a:rPr lang="cs-CZ" sz="1800" i="0" u="none" strike="noStrike" dirty="0" err="1">
                <a:effectLst/>
                <a:latin typeface="Arial" panose="020B0604020202020204" pitchFamily="34" charset="0"/>
              </a:rPr>
              <a:t>Living</a:t>
            </a:r>
            <a:r>
              <a:rPr lang="cs-CZ" sz="18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1800" i="0" u="none" strike="noStrike" dirty="0" err="1">
                <a:effectLst/>
                <a:latin typeface="Arial" panose="020B0604020202020204" pitchFamily="34" charset="0"/>
              </a:rPr>
              <a:t>Labs</a:t>
            </a:r>
            <a:r>
              <a:rPr lang="cs-CZ" sz="1800" i="0" u="none" strike="noStrike" dirty="0">
                <a:effectLst/>
                <a:latin typeface="Arial" panose="020B0604020202020204" pitchFamily="34" charset="0"/>
              </a:rPr>
              <a:t> z OPTAK</a:t>
            </a:r>
            <a:b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dirty="0"/>
            </a:br>
            <a:endParaRPr lang="cs-CZ" dirty="0"/>
          </a:p>
        </p:txBody>
      </p:sp>
      <p:sp>
        <p:nvSpPr>
          <p:cNvPr id="14" name="Podnadpis 13">
            <a:extLst>
              <a:ext uri="{FF2B5EF4-FFF2-40B4-BE49-F238E27FC236}">
                <a16:creationId xmlns:a16="http://schemas.microsoft.com/office/drawing/2014/main" id="{AF2E8536-CA8A-490C-86A2-5C6E88E08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13" y="5616000"/>
            <a:ext cx="7415987" cy="288000"/>
          </a:xfrm>
        </p:spPr>
        <p:txBody>
          <a:bodyPr/>
          <a:lstStyle/>
          <a:p>
            <a:r>
              <a:rPr lang="cs-CZ" dirty="0"/>
              <a:t>Ondřej Skopec</a:t>
            </a:r>
          </a:p>
        </p:txBody>
      </p:sp>
      <p:sp>
        <p:nvSpPr>
          <p:cNvPr id="16" name="Zástupný symbol pro datum 15">
            <a:extLst>
              <a:ext uri="{FF2B5EF4-FFF2-40B4-BE49-F238E27FC236}">
                <a16:creationId xmlns:a16="http://schemas.microsoft.com/office/drawing/2014/main" id="{75B63145-91E9-46E7-AC0E-58AFAC31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1DF8-C27F-40E8-AB42-D20B1CA07CDD}" type="datetime1">
              <a:rPr lang="cs-CZ" smtClean="0"/>
              <a:pPr/>
              <a:t>25.10.2024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176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24ECF-B92A-EF6E-49D0-5914CE655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196" y="431999"/>
            <a:ext cx="6483170" cy="1332000"/>
          </a:xfrm>
        </p:spPr>
        <p:txBody>
          <a:bodyPr anchor="ctr">
            <a:normAutofit/>
          </a:bodyPr>
          <a:lstStyle/>
          <a:p>
            <a:r>
              <a:rPr lang="cs-CZ" dirty="0"/>
              <a:t>O API</a:t>
            </a:r>
          </a:p>
        </p:txBody>
      </p:sp>
      <p:graphicFrame>
        <p:nvGraphicFramePr>
          <p:cNvPr id="13" name="Zástupný obsah 4">
            <a:extLst>
              <a:ext uri="{FF2B5EF4-FFF2-40B4-BE49-F238E27FC236}">
                <a16:creationId xmlns:a16="http://schemas.microsoft.com/office/drawing/2014/main" id="{2B0791DF-065E-8A4A-30EA-4FDEE00CEF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019384"/>
              </p:ext>
            </p:extLst>
          </p:nvPr>
        </p:nvGraphicFramePr>
        <p:xfrm>
          <a:off x="432000" y="2159996"/>
          <a:ext cx="8280000" cy="4266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7302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2091-6131-C184-B06F-3453D7EAC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F4C41A-F293-F9CC-4FC5-BD3DF441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196" y="431999"/>
            <a:ext cx="6483170" cy="1332000"/>
          </a:xfrm>
        </p:spPr>
        <p:txBody>
          <a:bodyPr anchor="ctr">
            <a:normAutofit/>
          </a:bodyPr>
          <a:lstStyle/>
          <a:p>
            <a:r>
              <a:rPr lang="cs-CZ" dirty="0"/>
              <a:t>Očekávaná podoba výzvy</a:t>
            </a:r>
          </a:p>
        </p:txBody>
      </p:sp>
      <p:graphicFrame>
        <p:nvGraphicFramePr>
          <p:cNvPr id="8" name="Zástupný symbol obrázku 4">
            <a:extLst>
              <a:ext uri="{FF2B5EF4-FFF2-40B4-BE49-F238E27FC236}">
                <a16:creationId xmlns:a16="http://schemas.microsoft.com/office/drawing/2014/main" id="{40A41A02-D607-E852-A640-AD383EB905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2360341"/>
              </p:ext>
            </p:extLst>
          </p:nvPr>
        </p:nvGraphicFramePr>
        <p:xfrm>
          <a:off x="432000" y="2159996"/>
          <a:ext cx="8280000" cy="4266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3956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A7BAC7-A80B-BDBF-F886-50A6BCB9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Podporované aktivity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701B6F-A87B-E764-297B-F87EC7765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3832860"/>
            <a:ext cx="3621840" cy="2593138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cs-CZ" dirty="0"/>
              <a:t>Služby specializovaného poradenství.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cs-CZ" dirty="0"/>
              <a:t>Vlastní nebo externí experti.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cs-CZ" dirty="0"/>
              <a:t>75% dotace, 25% doplácí klient.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cs-CZ" dirty="0"/>
              <a:t>Žadatel musí být vlastníkem/provozovatelem otevřené </a:t>
            </a:r>
            <a:r>
              <a:rPr lang="cs-CZ" dirty="0" err="1"/>
              <a:t>VaI</a:t>
            </a:r>
            <a:r>
              <a:rPr lang="cs-CZ" dirty="0"/>
              <a:t> infrastruktury.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cs-CZ" dirty="0"/>
              <a:t>Žadatel musí být VO nebo s ní spolupracovat.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14B0423-8044-0269-1348-49AAD5AC3DE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19918" y="3832859"/>
            <a:ext cx="3731558" cy="2593137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cs-CZ" dirty="0"/>
              <a:t>Stavební projekty/pořízení vybavení.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cs-CZ" dirty="0"/>
              <a:t>Nákup staveb/pozemků, stavby, DHM, DNM, projektová dokumentace.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cs-CZ" dirty="0"/>
              <a:t>Dotace 25 – 50 %.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cs-CZ" dirty="0"/>
              <a:t>5 – 150 mil. Kč.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cs-CZ" dirty="0"/>
              <a:t>Sleduje se % využití kapacit.</a:t>
            </a:r>
          </a:p>
        </p:txBody>
      </p:sp>
      <p:sp>
        <p:nvSpPr>
          <p:cNvPr id="8" name="Obdélník: se zakulacenými rohy 4">
            <a:extLst>
              <a:ext uri="{FF2B5EF4-FFF2-40B4-BE49-F238E27FC236}">
                <a16:creationId xmlns:a16="http://schemas.microsoft.com/office/drawing/2014/main" id="{3AFD3D3E-9A23-33D9-6660-2D1EA6EB4BD7}"/>
              </a:ext>
            </a:extLst>
          </p:cNvPr>
          <p:cNvSpPr txBox="1"/>
          <p:nvPr/>
        </p:nvSpPr>
        <p:spPr>
          <a:xfrm>
            <a:off x="538953" y="3192256"/>
            <a:ext cx="3286560" cy="473487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600" b="1" kern="1200" dirty="0">
                <a:solidFill>
                  <a:schemeClr val="tx1"/>
                </a:solidFill>
              </a:rPr>
              <a:t>Poskytování služeb inovačním podnikům</a:t>
            </a:r>
            <a:endParaRPr lang="en-US" sz="1600" b="1" kern="1200" dirty="0">
              <a:solidFill>
                <a:schemeClr val="tx1"/>
              </a:solidFill>
            </a:endParaRPr>
          </a:p>
        </p:txBody>
      </p:sp>
      <p:sp>
        <p:nvSpPr>
          <p:cNvPr id="11" name="Obdélník: se zakulacenými rohy 4">
            <a:extLst>
              <a:ext uri="{FF2B5EF4-FFF2-40B4-BE49-F238E27FC236}">
                <a16:creationId xmlns:a16="http://schemas.microsoft.com/office/drawing/2014/main" id="{1F9930C0-48F8-D0F1-1115-D07FC1BA8A58}"/>
              </a:ext>
            </a:extLst>
          </p:cNvPr>
          <p:cNvSpPr txBox="1"/>
          <p:nvPr/>
        </p:nvSpPr>
        <p:spPr>
          <a:xfrm>
            <a:off x="4738082" y="3190980"/>
            <a:ext cx="3695230" cy="473487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600" b="1" dirty="0">
                <a:solidFill>
                  <a:schemeClr val="tx1"/>
                </a:solidFill>
              </a:rPr>
              <a:t>Založení, rozšíření nebo modernizace infrastruktury</a:t>
            </a:r>
          </a:p>
        </p:txBody>
      </p:sp>
      <p:pic>
        <p:nvPicPr>
          <p:cNvPr id="12" name="Grafický objekt 11" descr="Kancelářský pracovník samčího pohlaví se souvislou výplní">
            <a:extLst>
              <a:ext uri="{FF2B5EF4-FFF2-40B4-BE49-F238E27FC236}">
                <a16:creationId xmlns:a16="http://schemas.microsoft.com/office/drawing/2014/main" id="{5C2A8BB0-A387-C746-BBB4-DC2B0BB16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5033" y="2108189"/>
            <a:ext cx="914400" cy="914400"/>
          </a:xfrm>
          <a:prstGeom prst="rect">
            <a:avLst/>
          </a:prstGeom>
        </p:spPr>
      </p:pic>
      <p:pic>
        <p:nvPicPr>
          <p:cNvPr id="14" name="Grafický objekt 13" descr="Moderní architektura se souvislou výplní">
            <a:extLst>
              <a:ext uri="{FF2B5EF4-FFF2-40B4-BE49-F238E27FC236}">
                <a16:creationId xmlns:a16="http://schemas.microsoft.com/office/drawing/2014/main" id="{E16DF654-5754-485B-AB49-B85BFF96C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28497" y="21081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9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06B18-95AC-238F-ADB6-E4C7AB41B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D00A19-0C6D-185D-712B-6BB9CD32C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196" y="431999"/>
            <a:ext cx="6483170" cy="1332000"/>
          </a:xfrm>
        </p:spPr>
        <p:txBody>
          <a:bodyPr anchor="ctr">
            <a:normAutofit/>
          </a:bodyPr>
          <a:lstStyle/>
          <a:p>
            <a:r>
              <a:rPr lang="cs-CZ" dirty="0"/>
              <a:t>Specifické podmínky</a:t>
            </a:r>
          </a:p>
        </p:txBody>
      </p:sp>
      <p:graphicFrame>
        <p:nvGraphicFramePr>
          <p:cNvPr id="5" name="Zástupný symbol obrázku 2">
            <a:extLst>
              <a:ext uri="{FF2B5EF4-FFF2-40B4-BE49-F238E27FC236}">
                <a16:creationId xmlns:a16="http://schemas.microsoft.com/office/drawing/2014/main" id="{FE4FDC5D-908D-4A61-BF70-41B65048E5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773874"/>
              </p:ext>
            </p:extLst>
          </p:nvPr>
        </p:nvGraphicFramePr>
        <p:xfrm>
          <a:off x="432000" y="2159996"/>
          <a:ext cx="8280000" cy="4266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0328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3DEEAC-DBBE-1E50-3B50-5FAD7CD5C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196" y="431999"/>
            <a:ext cx="6483170" cy="1332000"/>
          </a:xfrm>
        </p:spPr>
        <p:txBody>
          <a:bodyPr anchor="ctr">
            <a:normAutofit/>
          </a:bodyPr>
          <a:lstStyle/>
          <a:p>
            <a:r>
              <a:rPr lang="cs-CZ" dirty="0"/>
              <a:t>Shrnutí</a:t>
            </a:r>
          </a:p>
        </p:txBody>
      </p:sp>
      <p:graphicFrame>
        <p:nvGraphicFramePr>
          <p:cNvPr id="5" name="Zástupný symbol obrázku 2">
            <a:extLst>
              <a:ext uri="{FF2B5EF4-FFF2-40B4-BE49-F238E27FC236}">
                <a16:creationId xmlns:a16="http://schemas.microsoft.com/office/drawing/2014/main" id="{935D2CAC-80A5-EEB6-582B-431F6D5EE7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2505694"/>
              </p:ext>
            </p:extLst>
          </p:nvPr>
        </p:nvGraphicFramePr>
        <p:xfrm>
          <a:off x="432000" y="2159996"/>
          <a:ext cx="8280000" cy="4266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7393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9B1996C7-2402-4A25-81E5-D4A988517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659381"/>
            <a:ext cx="8280000" cy="1967484"/>
          </a:xfrm>
        </p:spPr>
        <p:txBody>
          <a:bodyPr/>
          <a:lstStyle/>
          <a:p>
            <a:br>
              <a:rPr lang="cs-CZ" dirty="0"/>
            </a:br>
            <a:r>
              <a:rPr lang="cs-CZ" dirty="0"/>
              <a:t>Děkuji za pozornost</a:t>
            </a:r>
            <a:br>
              <a:rPr lang="cs-CZ" dirty="0"/>
            </a:br>
            <a:r>
              <a:rPr lang="cs-CZ" sz="16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Odkaz – minulá výzva</a:t>
            </a:r>
            <a:br>
              <a:rPr lang="cs-CZ" dirty="0"/>
            </a:br>
            <a:r>
              <a:rPr lang="cs-CZ" dirty="0"/>
              <a:t>				           </a:t>
            </a:r>
            <a:r>
              <a:rPr lang="cs-CZ" sz="2800" dirty="0"/>
              <a:t>Ondřej Skopec</a:t>
            </a:r>
            <a:br>
              <a:rPr lang="cs-CZ" dirty="0"/>
            </a:br>
            <a:r>
              <a:rPr lang="cs-CZ" dirty="0"/>
              <a:t>					 </a:t>
            </a:r>
            <a:r>
              <a:rPr lang="cs-CZ" sz="1200" dirty="0"/>
              <a:t>Oddělení rozvoje inovačního prostředí</a:t>
            </a:r>
            <a:br>
              <a:rPr lang="cs-CZ" sz="1200" dirty="0"/>
            </a:br>
            <a:r>
              <a:rPr lang="cs-CZ" sz="1200" dirty="0"/>
              <a:t>					   ondrej.skopec@apiagentura.gov.cz</a:t>
            </a:r>
            <a:br>
              <a:rPr lang="cs-CZ" sz="1200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© Agentura pro podnikání a inovace, 2018</a:t>
            </a:r>
          </a:p>
        </p:txBody>
      </p:sp>
    </p:spTree>
    <p:extLst>
      <p:ext uri="{BB962C8B-B14F-4D97-AF65-F5344CB8AC3E}">
        <p14:creationId xmlns:p14="http://schemas.microsoft.com/office/powerpoint/2010/main" val="3342789707"/>
      </p:ext>
    </p:extLst>
  </p:cSld>
  <p:clrMapOvr>
    <a:masterClrMapping/>
  </p:clrMapOvr>
</p:sld>
</file>

<file path=ppt/theme/theme1.xml><?xml version="1.0" encoding="utf-8"?>
<a:theme xmlns:a="http://schemas.openxmlformats.org/drawingml/2006/main" name="API 4x3">
  <a:themeElements>
    <a:clrScheme name="API">
      <a:dk1>
        <a:sysClr val="windowText" lastClr="000000"/>
      </a:dk1>
      <a:lt1>
        <a:sysClr val="window" lastClr="FFFFFF"/>
      </a:lt1>
      <a:dk2>
        <a:srgbClr val="188753"/>
      </a:dk2>
      <a:lt2>
        <a:srgbClr val="7C7C7C"/>
      </a:lt2>
      <a:accent1>
        <a:srgbClr val="002E60"/>
      </a:accent1>
      <a:accent2>
        <a:srgbClr val="DB002E"/>
      </a:accent2>
      <a:accent3>
        <a:srgbClr val="CAD400"/>
      </a:accent3>
      <a:accent4>
        <a:srgbClr val="C6C6C6"/>
      </a:accent4>
      <a:accent5>
        <a:srgbClr val="42B8B2"/>
      </a:accent5>
      <a:accent6>
        <a:srgbClr val="0F8DBB"/>
      </a:accent6>
      <a:hlink>
        <a:srgbClr val="000000"/>
      </a:hlink>
      <a:folHlink>
        <a:srgbClr val="000000"/>
      </a:folHlink>
    </a:clrScheme>
    <a:fontScheme name="Calibri - Calibri Ligh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2 PPT 4x3.potx" id="{18038E9E-B7FE-4A5B-AEA9-3333F6A6DA43}" vid="{5006E8EC-7D81-4ABC-8253-5FF3A4B5E78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6999c1-8dc3-4c99-a10f-6379e56fdda9">
      <Terms xmlns="http://schemas.microsoft.com/office/infopath/2007/PartnerControls"/>
    </lcf76f155ced4ddcb4097134ff3c332f>
    <TaxCatchAll xmlns="1a7a52e0-af44-4639-b07b-96c1cee2bb7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041FCD18EC6343AC0B4722D1CD7B5E" ma:contentTypeVersion="15" ma:contentTypeDescription="Vytvoří nový dokument" ma:contentTypeScope="" ma:versionID="014322c51a25d76c495b08a15231c5ec">
  <xsd:schema xmlns:xsd="http://www.w3.org/2001/XMLSchema" xmlns:xs="http://www.w3.org/2001/XMLSchema" xmlns:p="http://schemas.microsoft.com/office/2006/metadata/properties" xmlns:ns2="bd6999c1-8dc3-4c99-a10f-6379e56fdda9" xmlns:ns3="1a7a52e0-af44-4639-b07b-96c1cee2bb77" targetNamespace="http://schemas.microsoft.com/office/2006/metadata/properties" ma:root="true" ma:fieldsID="c7ef4813540e59ad90763f471162856f" ns2:_="" ns3:_="">
    <xsd:import namespace="bd6999c1-8dc3-4c99-a10f-6379e56fdda9"/>
    <xsd:import namespace="1a7a52e0-af44-4639-b07b-96c1cee2bb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999c1-8dc3-4c99-a10f-6379e56fd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771a0910-4691-4308-a29a-495baf3ee5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a52e0-af44-4639-b07b-96c1cee2bb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dffd9405-ad9a-4fad-8996-fde3e045aeac}" ma:internalName="TaxCatchAll" ma:showField="CatchAllData" ma:web="1a7a52e0-af44-4639-b07b-96c1cee2b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BAEF8C-9832-42C8-98F5-A9BDAC959D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9070B7-7796-49A5-A1E4-1AB616BF10B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0ccbd45e-a229-4bce-9265-cc4149b21652"/>
    <ds:schemaRef ds:uri="94c73014-2d47-4464-8eda-064c5291faa3"/>
  </ds:schemaRefs>
</ds:datastoreItem>
</file>

<file path=customXml/itemProps3.xml><?xml version="1.0" encoding="utf-8"?>
<ds:datastoreItem xmlns:ds="http://schemas.openxmlformats.org/officeDocument/2006/customXml" ds:itemID="{7596AEE3-04DF-479A-99E1-7F2E062AA5DB}"/>
</file>

<file path=docProps/app.xml><?xml version="1.0" encoding="utf-8"?>
<Properties xmlns="http://schemas.openxmlformats.org/officeDocument/2006/extended-properties" xmlns:vt="http://schemas.openxmlformats.org/officeDocument/2006/docPropsVTypes">
  <Template>OBECNÁ ŠABLONA _ PPT</Template>
  <TotalTime>10538</TotalTime>
  <Words>331</Words>
  <Application>Microsoft Office PowerPoint</Application>
  <PresentationFormat>Předvádění na obrazovce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API 4x3</vt:lpstr>
      <vt:lpstr>Operační program technologie a aplikace pro konkurenceschopnost 2021–2027    Služby infrastruktury – výzva II. Financování Living Labs z OPTAK  </vt:lpstr>
      <vt:lpstr>O API</vt:lpstr>
      <vt:lpstr>Očekávaná podoba výzvy</vt:lpstr>
      <vt:lpstr>Podporované aktivity</vt:lpstr>
      <vt:lpstr>Specifické podmínky</vt:lpstr>
      <vt:lpstr>Shrnutí</vt:lpstr>
      <vt:lpstr> Děkuji za pozornost Odkaz – minulá výzva                Ondřej Skopec       Oddělení rozvoje inovačního prostředí         ondrej.skopec@apiagentura.gov.cz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Podnikání a inovace pro to je divný slovo Nadpis nadpis nadpis nadpis nadpis Podnikání a inovace pro konkurenceschopnost</dc:title>
  <dc:creator>Straková Alžběta</dc:creator>
  <cp:lastModifiedBy>Skopec Ondřej</cp:lastModifiedBy>
  <cp:revision>7</cp:revision>
  <dcterms:created xsi:type="dcterms:W3CDTF">2022-02-24T12:00:00Z</dcterms:created>
  <dcterms:modified xsi:type="dcterms:W3CDTF">2024-10-29T09:40:11Z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8708b79-7995-4496-83b8-4bbd04ee01b1_Enabled">
    <vt:lpwstr>true</vt:lpwstr>
  </property>
  <property fmtid="{D5CDD505-2E9C-101B-9397-08002B2CF9AE}" pid="3" name="MSIP_Label_58708b79-7995-4496-83b8-4bbd04ee01b1_SetDate">
    <vt:lpwstr>2022-03-20T15:05:42Z</vt:lpwstr>
  </property>
  <property fmtid="{D5CDD505-2E9C-101B-9397-08002B2CF9AE}" pid="4" name="MSIP_Label_58708b79-7995-4496-83b8-4bbd04ee01b1_Method">
    <vt:lpwstr>Privileged</vt:lpwstr>
  </property>
  <property fmtid="{D5CDD505-2E9C-101B-9397-08002B2CF9AE}" pid="5" name="MSIP_Label_58708b79-7995-4496-83b8-4bbd04ee01b1_Name">
    <vt:lpwstr>Osobní</vt:lpwstr>
  </property>
  <property fmtid="{D5CDD505-2E9C-101B-9397-08002B2CF9AE}" pid="6" name="MSIP_Label_58708b79-7995-4496-83b8-4bbd04ee01b1_SiteId">
    <vt:lpwstr>7f4d05a7-f98a-4578-9ef7-f80fe5d8a22b</vt:lpwstr>
  </property>
  <property fmtid="{D5CDD505-2E9C-101B-9397-08002B2CF9AE}" pid="7" name="MSIP_Label_58708b79-7995-4496-83b8-4bbd04ee01b1_ActionId">
    <vt:lpwstr>da4dc78c-6f0d-4886-acd3-5e5893e5638c</vt:lpwstr>
  </property>
  <property fmtid="{D5CDD505-2E9C-101B-9397-08002B2CF9AE}" pid="8" name="MSIP_Label_58708b79-7995-4496-83b8-4bbd04ee01b1_ContentBits">
    <vt:lpwstr>0</vt:lpwstr>
  </property>
  <property fmtid="{D5CDD505-2E9C-101B-9397-08002B2CF9AE}" pid="9" name="ContentTypeId">
    <vt:lpwstr>0x01010089041FCD18EC6343AC0B4722D1CD7B5E</vt:lpwstr>
  </property>
  <property fmtid="{D5CDD505-2E9C-101B-9397-08002B2CF9AE}" pid="10" name="MediaServiceImageTags">
    <vt:lpwstr/>
  </property>
</Properties>
</file>