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EB"/>
    <a:srgbClr val="8FAADC"/>
    <a:srgbClr val="6EA2A6"/>
    <a:srgbClr val="528184"/>
    <a:srgbClr val="395583"/>
    <a:srgbClr val="384184"/>
    <a:srgbClr val="424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čová Barbora" userId="S::barbora.kocova@czechinvest.org::588f34cd-f9d5-4e94-860d-ce5bcb23eccc" providerId="AD" clId="Web-{C53C58E9-0BB0-4BF7-9E47-2C65C310A4CB}"/>
    <pc:docChg chg="modSld">
      <pc:chgData name="Kočová Barbora" userId="S::barbora.kocova@czechinvest.org::588f34cd-f9d5-4e94-860d-ce5bcb23eccc" providerId="AD" clId="Web-{C53C58E9-0BB0-4BF7-9E47-2C65C310A4CB}" dt="2025-04-13T17:13:50.098" v="11" actId="20577"/>
      <pc:docMkLst>
        <pc:docMk/>
      </pc:docMkLst>
      <pc:sldChg chg="modSp">
        <pc:chgData name="Kočová Barbora" userId="S::barbora.kocova@czechinvest.org::588f34cd-f9d5-4e94-860d-ce5bcb23eccc" providerId="AD" clId="Web-{C53C58E9-0BB0-4BF7-9E47-2C65C310A4CB}" dt="2025-04-13T17:13:50.098" v="11" actId="20577"/>
        <pc:sldMkLst>
          <pc:docMk/>
          <pc:sldMk cId="468858853" sldId="256"/>
        </pc:sldMkLst>
        <pc:spChg chg="mod">
          <ac:chgData name="Kočová Barbora" userId="S::barbora.kocova@czechinvest.org::588f34cd-f9d5-4e94-860d-ce5bcb23eccc" providerId="AD" clId="Web-{C53C58E9-0BB0-4BF7-9E47-2C65C310A4CB}" dt="2025-04-13T17:13:50.098" v="11" actId="20577"/>
          <ac:spMkLst>
            <pc:docMk/>
            <pc:sldMk cId="468858853" sldId="256"/>
            <ac:spMk id="15" creationId="{06A040FC-DF6B-F279-C12D-EFB043F60DBC}"/>
          </ac:spMkLst>
        </pc:spChg>
      </pc:sldChg>
    </pc:docChg>
  </pc:docChgLst>
  <pc:docChgLst>
    <pc:chgData name="Kočová Barbora" userId="588f34cd-f9d5-4e94-860d-ce5bcb23eccc" providerId="ADAL" clId="{E0F23696-0BEB-49EF-A135-92CD8A2D810A}"/>
    <pc:docChg chg="delSld modSld">
      <pc:chgData name="Kočová Barbora" userId="588f34cd-f9d5-4e94-860d-ce5bcb23eccc" providerId="ADAL" clId="{E0F23696-0BEB-49EF-A135-92CD8A2D810A}" dt="2025-04-30T10:48:16.001" v="56" actId="20577"/>
      <pc:docMkLst>
        <pc:docMk/>
      </pc:docMkLst>
      <pc:sldChg chg="modSp mod">
        <pc:chgData name="Kočová Barbora" userId="588f34cd-f9d5-4e94-860d-ce5bcb23eccc" providerId="ADAL" clId="{E0F23696-0BEB-49EF-A135-92CD8A2D810A}" dt="2025-04-30T10:48:16.001" v="56" actId="20577"/>
        <pc:sldMkLst>
          <pc:docMk/>
          <pc:sldMk cId="468858853" sldId="256"/>
        </pc:sldMkLst>
        <pc:spChg chg="mod">
          <ac:chgData name="Kočová Barbora" userId="588f34cd-f9d5-4e94-860d-ce5bcb23eccc" providerId="ADAL" clId="{E0F23696-0BEB-49EF-A135-92CD8A2D810A}" dt="2025-04-30T10:48:16.001" v="56" actId="20577"/>
          <ac:spMkLst>
            <pc:docMk/>
            <pc:sldMk cId="468858853" sldId="256"/>
            <ac:spMk id="15" creationId="{06A040FC-DF6B-F279-C12D-EFB043F60DBC}"/>
          </ac:spMkLst>
        </pc:spChg>
      </pc:sldChg>
      <pc:sldChg chg="del">
        <pc:chgData name="Kočová Barbora" userId="588f34cd-f9d5-4e94-860d-ce5bcb23eccc" providerId="ADAL" clId="{E0F23696-0BEB-49EF-A135-92CD8A2D810A}" dt="2025-04-30T10:47:50.966" v="13" actId="2696"/>
        <pc:sldMkLst>
          <pc:docMk/>
          <pc:sldMk cId="349862060" sldId="257"/>
        </pc:sldMkLst>
      </pc:sldChg>
    </pc:docChg>
  </pc:docChgLst>
  <pc:docChgLst>
    <pc:chgData name="Jirkovcová Zuzana" userId="51fb4d84-51d7-4ed7-9803-d1b67c792c50" providerId="ADAL" clId="{6F802928-86CC-457E-A65C-18FCFD529A3F}"/>
    <pc:docChg chg="modSld">
      <pc:chgData name="Jirkovcová Zuzana" userId="51fb4d84-51d7-4ed7-9803-d1b67c792c50" providerId="ADAL" clId="{6F802928-86CC-457E-A65C-18FCFD529A3F}" dt="2024-10-07T08:53:08.739" v="3" actId="14100"/>
      <pc:docMkLst>
        <pc:docMk/>
      </pc:docMkLst>
      <pc:sldChg chg="modSp mod">
        <pc:chgData name="Jirkovcová Zuzana" userId="51fb4d84-51d7-4ed7-9803-d1b67c792c50" providerId="ADAL" clId="{6F802928-86CC-457E-A65C-18FCFD529A3F}" dt="2024-10-07T08:53:08.739" v="3" actId="14100"/>
        <pc:sldMkLst>
          <pc:docMk/>
          <pc:sldMk cId="468858853" sldId="256"/>
        </pc:sldMkLst>
        <pc:picChg chg="mod">
          <ac:chgData name="Jirkovcová Zuzana" userId="51fb4d84-51d7-4ed7-9803-d1b67c792c50" providerId="ADAL" clId="{6F802928-86CC-457E-A65C-18FCFD529A3F}" dt="2024-10-07T08:53:08.739" v="3" actId="14100"/>
          <ac:picMkLst>
            <pc:docMk/>
            <pc:sldMk cId="468858853" sldId="256"/>
            <ac:picMk id="5" creationId="{B49C94D4-3D75-C21C-6669-821F3F48B9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86D6C-CA8A-69BA-306D-C11AF4D70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5EC148-BEDB-A603-C998-5715E64AE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2EDCA-61EA-93B6-9205-D33C61A0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BF5D9E-DB1E-30D2-B34E-4C899F05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60B27-CE10-6F8C-4A90-1CC2667E1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7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69CBD-D9C5-8D5E-C8E1-86E65EC1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F9B1A7-8AEC-F283-F57B-635EBC2A8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2764D2-537B-E7E1-D535-3EDC0F7BF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AC6759-2534-68AE-1E6C-9B6322A4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A7E60-8307-07C2-6F33-48739FB4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430F4F-49ED-F3C0-CAB9-00C492845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4B25E2-88F9-60AA-DD27-43447AF6B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8E0F0-849B-6AC0-324A-8335DA3C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134F57-03D4-6708-3AA7-0AE9E5DB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D33143-82B4-4B53-77D1-5DA4E930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F6845-AF4E-C7BF-D2D6-73DEDB22B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A7E18-3973-E5ED-1743-79F637869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322B94-6709-0595-DB5A-7C24AEF4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BB0E9-E4B4-EF26-E8BC-A3D68D05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E01378-05C5-00B6-8AA3-7D0DF1D7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0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89602-D8A4-9263-A242-A1748F1A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97BB91-FD4D-C5C9-F3B4-600605C8E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AD3E2C-608A-F300-52C2-3AF8092F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A9BE47-3C31-F981-9E78-DA1D4E7A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73F5DF-714D-12EA-0FFB-1DF339A1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0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BE194-C5A1-1646-D9B7-DCA3401A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4B7476-8BD5-4D55-D0BA-BEEE4A53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0C8173-0185-D3E9-00D3-314547F4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779E7E-32C1-3BCE-F40C-E80F0479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BD967C-FFED-CA28-4A09-C8FA3E1D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BAA3F2-2CD2-DACD-02D0-079A6129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02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AE485-02D2-29B0-78F6-32EC4A8E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57AA67-7F04-F88C-0CDF-9A7494461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B7B625-FCC5-A9C3-3BAA-1796552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6E54F2-6323-4132-34B5-A1B817554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F75B81-913F-053A-BB79-66C2DC2BF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9BC6F9-661F-7A63-1054-F9D15339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0718C8-37EF-9259-5F7D-1C7DB103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AA6013-010D-D049-6D7F-2637085E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1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2433E-FAA1-DAA9-6A6F-086B40DF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AEBD48-4965-B0C3-0CE2-DB4B5A00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5039D0-5DE7-413B-E32B-F695CBF8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0D8E4C-4E42-A19D-FA4C-CB4E1869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92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A999FF-C839-A6AD-B56B-B0239B7A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0323ED-C112-0940-65DE-2F3290DC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EFD08C-091C-F676-7015-2F8502AE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6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E9009-03E5-3A52-0051-51A675198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4DB76-D1DE-7726-B638-E4ECE68C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9B0D0D-3029-D098-B4E2-D92DFA6F1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84481E-9C77-10E3-FBCE-F7BD611E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F709BC-9179-78E8-118A-47CF4017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71D0B-02E0-0EAF-0DE8-99FCFB34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7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A4BFB-CBD5-9E2C-0C9E-2034351B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9D6AB1-E7D9-98D6-F338-89D0F3322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F0EE1D-841D-DD8B-8B53-976C52536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4018CE-9368-D5A0-EBF6-1A8059EE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1877F8-1A73-98E5-A986-04AECF0D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C56F6E-B788-6D55-F08E-16DA3F5C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55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53B0D-DD3D-92A5-37D3-4687B7FA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6539E5-D06D-3F05-9EA0-4AA02D592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B2125B-D33D-4A79-C52D-16845DE6C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D46B-67FF-41C8-B123-C57C47E580AE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018B2A-1152-D4ED-AA7D-841C521DF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60904-BA62-B194-DA1F-491A428E8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8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DE24092-BCAE-3D2B-4232-C20F89A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850" y="-2753"/>
            <a:ext cx="5010150" cy="192919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216000" rIns="216000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Jméno projektu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„Systémová podpora implementace a řízení Národní RIS3 strategie 2023+“</a:t>
            </a:r>
          </a:p>
          <a:p>
            <a:pPr>
              <a:lnSpc>
                <a:spcPct val="110000"/>
              </a:lnSpc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Registrační číslo projektu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CZ.02.01.02/00/22_004/0004699</a:t>
            </a:r>
            <a:endParaRPr lang="cs-CZ" sz="2000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49C94D4-3D75-C21C-6669-821F3F48B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2" y="5644992"/>
            <a:ext cx="5774635" cy="823675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0206E2BB-711E-8B2C-577E-1DD4849F2FEA}"/>
              </a:ext>
            </a:extLst>
          </p:cNvPr>
          <p:cNvSpPr txBox="1">
            <a:spLocks/>
          </p:cNvSpPr>
          <p:nvPr/>
        </p:nvSpPr>
        <p:spPr>
          <a:xfrm>
            <a:off x="7894040" y="3697687"/>
            <a:ext cx="384355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9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cký objekt 7" descr="Výzkum obrys">
            <a:extLst>
              <a:ext uri="{FF2B5EF4-FFF2-40B4-BE49-F238E27FC236}">
                <a16:creationId xmlns:a16="http://schemas.microsoft.com/office/drawing/2014/main" id="{0A6665DB-1D01-BAD8-9C0F-27A8053B1F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23198" y="2401348"/>
            <a:ext cx="914400" cy="91440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8689C1BB-7CB8-77DC-A339-F10912B88893}"/>
              </a:ext>
            </a:extLst>
          </p:cNvPr>
          <p:cNvSpPr txBox="1">
            <a:spLocks/>
          </p:cNvSpPr>
          <p:nvPr/>
        </p:nvSpPr>
        <p:spPr>
          <a:xfrm>
            <a:off x="7181850" y="2150917"/>
            <a:ext cx="5010150" cy="1322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216000" tIns="45720" rIns="21600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Klíčová aktivita KA4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Rozvoj kompetencí a mezinárodní spolupráce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2E99B5E1-DB5F-C7F5-A5A8-5C51F71252BC}"/>
              </a:ext>
            </a:extLst>
          </p:cNvPr>
          <p:cNvSpPr txBox="1">
            <a:spLocks/>
          </p:cNvSpPr>
          <p:nvPr/>
        </p:nvSpPr>
        <p:spPr>
          <a:xfrm>
            <a:off x="7181850" y="3697687"/>
            <a:ext cx="5010150" cy="1369613"/>
          </a:xfrm>
          <a:prstGeom prst="rect">
            <a:avLst/>
          </a:prstGeom>
          <a:solidFill>
            <a:srgbClr val="FFFAEB"/>
          </a:solidFill>
          <a:ln>
            <a:noFill/>
          </a:ln>
        </p:spPr>
        <p:txBody>
          <a:bodyPr vert="horz" lIns="216000" tIns="45720" rIns="216000" bIns="45720" rtlCol="0" anchor="ctr" anchorCtr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*Účastí na vzdělávací akci souhlasíte se způsobem zpracování osobních údajů ze vzdělávací akce. Jedná se o osobní údaje typu jméno, příjmení, e-mail a organizace. Zpracování bude použito pro potřeby zajištění prezenční listiny a za účelem doložení podmínek projektu financovaného z OP JAK. Pravidla GDPR jsou také na webu Agentury CzechInvest.</a:t>
            </a:r>
          </a:p>
        </p:txBody>
      </p:sp>
      <p:sp>
        <p:nvSpPr>
          <p:cNvPr id="15" name="Podnadpis 2">
            <a:extLst>
              <a:ext uri="{FF2B5EF4-FFF2-40B4-BE49-F238E27FC236}">
                <a16:creationId xmlns:a16="http://schemas.microsoft.com/office/drawing/2014/main" id="{06A040FC-DF6B-F279-C12D-EFB043F60DBC}"/>
              </a:ext>
            </a:extLst>
          </p:cNvPr>
          <p:cNvSpPr txBox="1">
            <a:spLocks/>
          </p:cNvSpPr>
          <p:nvPr/>
        </p:nvSpPr>
        <p:spPr>
          <a:xfrm>
            <a:off x="1630" y="6772"/>
            <a:ext cx="6966856" cy="5067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lIns="216000" tIns="45720" rIns="21600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6000" kern="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/>
                <a:ea typeface="Calibri"/>
                <a:cs typeface="Times New Roman"/>
              </a:rPr>
              <a:t>Otevřená data a přehled nástrojů vizualizace</a:t>
            </a:r>
            <a:endParaRPr lang="cs-CZ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600" kern="1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kern="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/>
                <a:ea typeface="Calibri"/>
                <a:cs typeface="Times New Roman"/>
              </a:rPr>
              <a:t>29.4.2025, Praha</a:t>
            </a:r>
            <a:endParaRPr lang="cs-CZ" sz="3600" kern="1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858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6999c1-8dc3-4c99-a10f-6379e56fdda9">
      <Terms xmlns="http://schemas.microsoft.com/office/infopath/2007/PartnerControls"/>
    </lcf76f155ced4ddcb4097134ff3c332f>
    <TaxCatchAll xmlns="1a7a52e0-af44-4639-b07b-96c1cee2bb7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9041FCD18EC6343AC0B4722D1CD7B5E" ma:contentTypeVersion="15" ma:contentTypeDescription="Vytvoří nový dokument" ma:contentTypeScope="" ma:versionID="014322c51a25d76c495b08a15231c5ec">
  <xsd:schema xmlns:xsd="http://www.w3.org/2001/XMLSchema" xmlns:xs="http://www.w3.org/2001/XMLSchema" xmlns:p="http://schemas.microsoft.com/office/2006/metadata/properties" xmlns:ns2="bd6999c1-8dc3-4c99-a10f-6379e56fdda9" xmlns:ns3="1a7a52e0-af44-4639-b07b-96c1cee2bb77" targetNamespace="http://schemas.microsoft.com/office/2006/metadata/properties" ma:root="true" ma:fieldsID="c7ef4813540e59ad90763f471162856f" ns2:_="" ns3:_="">
    <xsd:import namespace="bd6999c1-8dc3-4c99-a10f-6379e56fdda9"/>
    <xsd:import namespace="1a7a52e0-af44-4639-b07b-96c1cee2bb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999c1-8dc3-4c99-a10f-6379e56fd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771a0910-4691-4308-a29a-495baf3ee5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a52e0-af44-4639-b07b-96c1cee2bb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dffd9405-ad9a-4fad-8996-fde3e045aeac}" ma:internalName="TaxCatchAll" ma:showField="CatchAllData" ma:web="1a7a52e0-af44-4639-b07b-96c1cee2b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85C14A-41F8-4593-B157-D78F56CAF7A4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a7a52e0-af44-4639-b07b-96c1cee2bb77"/>
    <ds:schemaRef ds:uri="http://purl.org/dc/terms/"/>
    <ds:schemaRef ds:uri="bd6999c1-8dc3-4c99-a10f-6379e56fdda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D15BAA6-D557-4352-9593-122F900269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FB78F-B140-4EFB-9A2B-08F9FEF0D9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6999c1-8dc3-4c99-a10f-6379e56fdda9"/>
    <ds:schemaRef ds:uri="1a7a52e0-af44-4639-b07b-96c1cee2b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97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Kočová Barbora</dc:creator>
  <cp:lastModifiedBy>Kočová Barbora</cp:lastModifiedBy>
  <cp:revision>8</cp:revision>
  <dcterms:created xsi:type="dcterms:W3CDTF">2023-10-09T07:54:26Z</dcterms:created>
  <dcterms:modified xsi:type="dcterms:W3CDTF">2025-04-30T10:48:25Z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0x01010089041FCD18EC6343AC0B4722D1CD7B5E</vt:lpwstr>
  </property>
  <property fmtid="{D5CDD505-2E9C-101B-9397-08002B2CF9AE}" pid="3" name="MediaServiceImageTags">
    <vt:lpwstr/>
  </property>
</Properties>
</file>