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4"/>
  </p:notesMasterIdLst>
  <p:handoutMasterIdLst>
    <p:handoutMasterId r:id="rId85"/>
  </p:handoutMasterIdLst>
  <p:sldIdLst>
    <p:sldId id="274" r:id="rId5"/>
    <p:sldId id="826" r:id="rId6"/>
    <p:sldId id="901" r:id="rId7"/>
    <p:sldId id="667" r:id="rId8"/>
    <p:sldId id="584" r:id="rId9"/>
    <p:sldId id="588" r:id="rId10"/>
    <p:sldId id="636" r:id="rId11"/>
    <p:sldId id="847" r:id="rId12"/>
    <p:sldId id="652" r:id="rId13"/>
    <p:sldId id="260" r:id="rId14"/>
    <p:sldId id="661" r:id="rId15"/>
    <p:sldId id="263" r:id="rId16"/>
    <p:sldId id="848" r:id="rId17"/>
    <p:sldId id="653" r:id="rId18"/>
    <p:sldId id="664" r:id="rId19"/>
    <p:sldId id="265" r:id="rId20"/>
    <p:sldId id="884" r:id="rId21"/>
    <p:sldId id="266" r:id="rId22"/>
    <p:sldId id="853" r:id="rId23"/>
    <p:sldId id="889" r:id="rId24"/>
    <p:sldId id="892" r:id="rId25"/>
    <p:sldId id="309" r:id="rId26"/>
    <p:sldId id="854" r:id="rId27"/>
    <p:sldId id="858" r:id="rId28"/>
    <p:sldId id="860" r:id="rId29"/>
    <p:sldId id="599" r:id="rId30"/>
    <p:sldId id="846" r:id="rId31"/>
    <p:sldId id="610" r:id="rId32"/>
    <p:sldId id="859" r:id="rId33"/>
    <p:sldId id="611" r:id="rId34"/>
    <p:sldId id="895" r:id="rId35"/>
    <p:sldId id="896" r:id="rId36"/>
    <p:sldId id="897" r:id="rId37"/>
    <p:sldId id="824" r:id="rId38"/>
    <p:sldId id="861" r:id="rId39"/>
    <p:sldId id="855" r:id="rId40"/>
    <p:sldId id="314" r:id="rId41"/>
    <p:sldId id="871" r:id="rId42"/>
    <p:sldId id="872" r:id="rId43"/>
    <p:sldId id="873" r:id="rId44"/>
    <p:sldId id="874" r:id="rId45"/>
    <p:sldId id="315" r:id="rId46"/>
    <p:sldId id="875" r:id="rId47"/>
    <p:sldId id="876" r:id="rId48"/>
    <p:sldId id="877" r:id="rId49"/>
    <p:sldId id="878" r:id="rId50"/>
    <p:sldId id="879" r:id="rId51"/>
    <p:sldId id="893" r:id="rId52"/>
    <p:sldId id="898" r:id="rId53"/>
    <p:sldId id="880" r:id="rId54"/>
    <p:sldId id="292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12" r:id="rId66"/>
    <p:sldId id="278" r:id="rId67"/>
    <p:sldId id="899" r:id="rId68"/>
    <p:sldId id="900" r:id="rId69"/>
    <p:sldId id="881" r:id="rId70"/>
    <p:sldId id="890" r:id="rId71"/>
    <p:sldId id="891" r:id="rId72"/>
    <p:sldId id="258" r:id="rId73"/>
    <p:sldId id="270" r:id="rId74"/>
    <p:sldId id="311" r:id="rId75"/>
    <p:sldId id="817" r:id="rId76"/>
    <p:sldId id="818" r:id="rId77"/>
    <p:sldId id="819" r:id="rId78"/>
    <p:sldId id="621" r:id="rId79"/>
    <p:sldId id="820" r:id="rId80"/>
    <p:sldId id="614" r:id="rId81"/>
    <p:sldId id="821" r:id="rId82"/>
    <p:sldId id="267" r:id="rId83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E8"/>
    <a:srgbClr val="2E2D2C"/>
    <a:srgbClr val="35398E"/>
    <a:srgbClr val="76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0FF2F-A17E-47CC-B781-79E53B5E4C46}" v="37" dt="2025-04-28T12:38:14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6" autoAdjust="0"/>
    <p:restoredTop sz="96197"/>
  </p:normalViewPr>
  <p:slideViewPr>
    <p:cSldViewPr snapToGrid="0">
      <p:cViewPr varScale="1">
        <p:scale>
          <a:sx n="153" d="100"/>
          <a:sy n="153" d="100"/>
        </p:scale>
        <p:origin x="9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216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6/11/relationships/changesInfo" Target="changesInfos/changesInfo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váčová Lenka" userId="7e399c04-2c67-46b9-82e2-91cd9694578e" providerId="ADAL" clId="{2650FF2F-A17E-47CC-B781-79E53B5E4C46}"/>
    <pc:docChg chg="undo custSel addSld delSld modSld sldOrd">
      <pc:chgData name="Kováčová Lenka" userId="7e399c04-2c67-46b9-82e2-91cd9694578e" providerId="ADAL" clId="{2650FF2F-A17E-47CC-B781-79E53B5E4C46}" dt="2025-04-28T12:40:56.177" v="1409" actId="113"/>
      <pc:docMkLst>
        <pc:docMk/>
      </pc:docMkLst>
      <pc:sldChg chg="modSp add mod ord setBg">
        <pc:chgData name="Kováčová Lenka" userId="7e399c04-2c67-46b9-82e2-91cd9694578e" providerId="ADAL" clId="{2650FF2F-A17E-47CC-B781-79E53B5E4C46}" dt="2025-04-28T12:15:26.558" v="1283" actId="113"/>
        <pc:sldMkLst>
          <pc:docMk/>
          <pc:sldMk cId="2325848441" sldId="258"/>
        </pc:sldMkLst>
        <pc:spChg chg="mod">
          <ac:chgData name="Kováčová Lenka" userId="7e399c04-2c67-46b9-82e2-91cd9694578e" providerId="ADAL" clId="{2650FF2F-A17E-47CC-B781-79E53B5E4C46}" dt="2025-04-28T12:15:26.558" v="1283" actId="113"/>
          <ac:spMkLst>
            <pc:docMk/>
            <pc:sldMk cId="2325848441" sldId="258"/>
            <ac:spMk id="2" creationId="{A6554F49-2CB4-D076-4AFD-4CD5284AC2BE}"/>
          </ac:spMkLst>
        </pc:spChg>
        <pc:spChg chg="mod">
          <ac:chgData name="Kováčová Lenka" userId="7e399c04-2c67-46b9-82e2-91cd9694578e" providerId="ADAL" clId="{2650FF2F-A17E-47CC-B781-79E53B5E4C46}" dt="2025-04-28T12:14:16.982" v="1269" actId="20577"/>
          <ac:spMkLst>
            <pc:docMk/>
            <pc:sldMk cId="2325848441" sldId="258"/>
            <ac:spMk id="3" creationId="{B3D075A5-DE7D-5710-55E6-C3FD1CEB9149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20:24.900" v="588"/>
        <pc:sldMkLst>
          <pc:docMk/>
          <pc:sldMk cId="89743417" sldId="260"/>
        </pc:sldMkLst>
        <pc:spChg chg="mod">
          <ac:chgData name="Kováčová Lenka" userId="7e399c04-2c67-46b9-82e2-91cd9694578e" providerId="ADAL" clId="{2650FF2F-A17E-47CC-B781-79E53B5E4C46}" dt="2025-04-28T11:20:03.986" v="584" actId="113"/>
          <ac:spMkLst>
            <pc:docMk/>
            <pc:sldMk cId="89743417" sldId="260"/>
            <ac:spMk id="2" creationId="{17CE53E7-BBB6-2205-6ADE-B41573A333EC}"/>
          </ac:spMkLst>
        </pc:spChg>
        <pc:graphicFrameChg chg="mod">
          <ac:chgData name="Kováčová Lenka" userId="7e399c04-2c67-46b9-82e2-91cd9694578e" providerId="ADAL" clId="{2650FF2F-A17E-47CC-B781-79E53B5E4C46}" dt="2025-04-28T11:20:24.900" v="588"/>
          <ac:graphicFrameMkLst>
            <pc:docMk/>
            <pc:sldMk cId="89743417" sldId="260"/>
            <ac:graphicFrameMk id="4" creationId="{099E1C4B-2273-A19B-6CCC-6FE0095B671D}"/>
          </ac:graphicFrameMkLst>
        </pc:graphicFrameChg>
      </pc:sldChg>
      <pc:sldChg chg="modSp add mod setBg">
        <pc:chgData name="Kováčová Lenka" userId="7e399c04-2c67-46b9-82e2-91cd9694578e" providerId="ADAL" clId="{2650FF2F-A17E-47CC-B781-79E53B5E4C46}" dt="2025-04-28T11:21:35.699" v="601" actId="113"/>
        <pc:sldMkLst>
          <pc:docMk/>
          <pc:sldMk cId="159285323" sldId="263"/>
        </pc:sldMkLst>
        <pc:spChg chg="mod">
          <ac:chgData name="Kováčová Lenka" userId="7e399c04-2c67-46b9-82e2-91cd9694578e" providerId="ADAL" clId="{2650FF2F-A17E-47CC-B781-79E53B5E4C46}" dt="2025-04-28T11:21:35.699" v="601" actId="113"/>
          <ac:spMkLst>
            <pc:docMk/>
            <pc:sldMk cId="159285323" sldId="263"/>
            <ac:spMk id="2" creationId="{C3A83C2D-8F98-2F60-5B71-B2A68D089075}"/>
          </ac:spMkLst>
        </pc:spChg>
        <pc:graphicFrameChg chg="mod">
          <ac:chgData name="Kováčová Lenka" userId="7e399c04-2c67-46b9-82e2-91cd9694578e" providerId="ADAL" clId="{2650FF2F-A17E-47CC-B781-79E53B5E4C46}" dt="2025-04-28T11:21:28.741" v="599"/>
          <ac:graphicFrameMkLst>
            <pc:docMk/>
            <pc:sldMk cId="159285323" sldId="263"/>
            <ac:graphicFrameMk id="6" creationId="{F9DC7DED-D57F-ABA8-7BA9-8F2A47E15D5D}"/>
          </ac:graphicFrameMkLst>
        </pc:graphicFrameChg>
      </pc:sldChg>
      <pc:sldChg chg="modSp add mod setBg">
        <pc:chgData name="Kováčová Lenka" userId="7e399c04-2c67-46b9-82e2-91cd9694578e" providerId="ADAL" clId="{2650FF2F-A17E-47CC-B781-79E53B5E4C46}" dt="2025-04-28T11:29:17.698" v="674" actId="403"/>
        <pc:sldMkLst>
          <pc:docMk/>
          <pc:sldMk cId="3471551537" sldId="265"/>
        </pc:sldMkLst>
        <pc:spChg chg="mod">
          <ac:chgData name="Kováčová Lenka" userId="7e399c04-2c67-46b9-82e2-91cd9694578e" providerId="ADAL" clId="{2650FF2F-A17E-47CC-B781-79E53B5E4C46}" dt="2025-04-28T11:29:17.698" v="674" actId="403"/>
          <ac:spMkLst>
            <pc:docMk/>
            <pc:sldMk cId="3471551537" sldId="265"/>
            <ac:spMk id="3" creationId="{468A8E80-F58C-0463-23DD-E61DA9F9B2A5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2:34:54.341" v="1387" actId="14100"/>
        <pc:sldMkLst>
          <pc:docMk/>
          <pc:sldMk cId="3670541491" sldId="266"/>
        </pc:sldMkLst>
        <pc:spChg chg="mod">
          <ac:chgData name="Kováčová Lenka" userId="7e399c04-2c67-46b9-82e2-91cd9694578e" providerId="ADAL" clId="{2650FF2F-A17E-47CC-B781-79E53B5E4C46}" dt="2025-04-28T12:34:06.178" v="1370" actId="20577"/>
          <ac:spMkLst>
            <pc:docMk/>
            <pc:sldMk cId="3670541491" sldId="266"/>
            <ac:spMk id="2" creationId="{6B08A4D6-C64D-05F2-7A47-5AF674B1700B}"/>
          </ac:spMkLst>
        </pc:spChg>
        <pc:spChg chg="mod">
          <ac:chgData name="Kováčová Lenka" userId="7e399c04-2c67-46b9-82e2-91cd9694578e" providerId="ADAL" clId="{2650FF2F-A17E-47CC-B781-79E53B5E4C46}" dt="2025-04-28T12:34:54.341" v="1387" actId="14100"/>
          <ac:spMkLst>
            <pc:docMk/>
            <pc:sldMk cId="3670541491" sldId="266"/>
            <ac:spMk id="8" creationId="{19F31A28-F87A-73B5-D664-383D250C5473}"/>
          </ac:spMkLst>
        </pc:spChg>
        <pc:spChg chg="mod">
          <ac:chgData name="Kováčová Lenka" userId="7e399c04-2c67-46b9-82e2-91cd9694578e" providerId="ADAL" clId="{2650FF2F-A17E-47CC-B781-79E53B5E4C46}" dt="2025-04-28T12:34:25.600" v="1381" actId="2711"/>
          <ac:spMkLst>
            <pc:docMk/>
            <pc:sldMk cId="3670541491" sldId="266"/>
            <ac:spMk id="9" creationId="{82439C25-BE0D-B095-8DD6-74E738AA889D}"/>
          </ac:spMkLst>
        </pc:spChg>
        <pc:graphicFrameChg chg="modGraphic">
          <ac:chgData name="Kováčová Lenka" userId="7e399c04-2c67-46b9-82e2-91cd9694578e" providerId="ADAL" clId="{2650FF2F-A17E-47CC-B781-79E53B5E4C46}" dt="2025-04-28T12:34:30.862" v="1382" actId="2711"/>
          <ac:graphicFrameMkLst>
            <pc:docMk/>
            <pc:sldMk cId="3670541491" sldId="266"/>
            <ac:graphicFrameMk id="5" creationId="{424BE857-0E50-A4F4-98A2-7B882747C596}"/>
          </ac:graphicFrameMkLst>
        </pc:graphicFrameChg>
      </pc:sldChg>
      <pc:sldChg chg="addSp delSp modSp mod setBg">
        <pc:chgData name="Kováčová Lenka" userId="7e399c04-2c67-46b9-82e2-91cd9694578e" providerId="ADAL" clId="{2650FF2F-A17E-47CC-B781-79E53B5E4C46}" dt="2025-04-28T12:40:56.177" v="1409" actId="113"/>
        <pc:sldMkLst>
          <pc:docMk/>
          <pc:sldMk cId="505156505" sldId="267"/>
        </pc:sldMkLst>
        <pc:spChg chg="add del mod">
          <ac:chgData name="Kováčová Lenka" userId="7e399c04-2c67-46b9-82e2-91cd9694578e" providerId="ADAL" clId="{2650FF2F-A17E-47CC-B781-79E53B5E4C46}" dt="2025-04-28T12:22:20.640" v="1350" actId="478"/>
          <ac:spMkLst>
            <pc:docMk/>
            <pc:sldMk cId="505156505" sldId="267"/>
            <ac:spMk id="3" creationId="{2641FB2B-AED0-C17F-0802-E33ADDAD3AD7}"/>
          </ac:spMkLst>
        </pc:spChg>
        <pc:spChg chg="mod">
          <ac:chgData name="Kováčová Lenka" userId="7e399c04-2c67-46b9-82e2-91cd9694578e" providerId="ADAL" clId="{2650FF2F-A17E-47CC-B781-79E53B5E4C46}" dt="2025-04-28T12:22:12.697" v="1347" actId="113"/>
          <ac:spMkLst>
            <pc:docMk/>
            <pc:sldMk cId="505156505" sldId="267"/>
            <ac:spMk id="5" creationId="{38381D17-4ED9-E0DD-C6C8-5791AB6E8BF4}"/>
          </ac:spMkLst>
        </pc:spChg>
        <pc:spChg chg="del mod">
          <ac:chgData name="Kováčová Lenka" userId="7e399c04-2c67-46b9-82e2-91cd9694578e" providerId="ADAL" clId="{2650FF2F-A17E-47CC-B781-79E53B5E4C46}" dt="2025-04-28T12:22:19.154" v="1349" actId="478"/>
          <ac:spMkLst>
            <pc:docMk/>
            <pc:sldMk cId="505156505" sldId="267"/>
            <ac:spMk id="6" creationId="{E39FB015-3C1B-978A-0D3B-EC9DF736DB31}"/>
          </ac:spMkLst>
        </pc:spChg>
        <pc:spChg chg="mod">
          <ac:chgData name="Kováčová Lenka" userId="7e399c04-2c67-46b9-82e2-91cd9694578e" providerId="ADAL" clId="{2650FF2F-A17E-47CC-B781-79E53B5E4C46}" dt="2025-04-28T12:40:56.177" v="1409" actId="113"/>
          <ac:spMkLst>
            <pc:docMk/>
            <pc:sldMk cId="505156505" sldId="267"/>
            <ac:spMk id="7" creationId="{6D200979-162A-B5B5-F758-5BF89E7F9EC0}"/>
          </ac:spMkLst>
        </pc:spChg>
      </pc:sldChg>
      <pc:sldChg chg="add ord setBg">
        <pc:chgData name="Kováčová Lenka" userId="7e399c04-2c67-46b9-82e2-91cd9694578e" providerId="ADAL" clId="{2650FF2F-A17E-47CC-B781-79E53B5E4C46}" dt="2025-04-28T12:05:52.129" v="1172"/>
        <pc:sldMkLst>
          <pc:docMk/>
          <pc:sldMk cId="223688763" sldId="270"/>
        </pc:sldMkLst>
      </pc:sldChg>
      <pc:sldChg chg="modSp mod setBg">
        <pc:chgData name="Kováčová Lenka" userId="7e399c04-2c67-46b9-82e2-91cd9694578e" providerId="ADAL" clId="{2650FF2F-A17E-47CC-B781-79E53B5E4C46}" dt="2025-04-28T12:38:14.074" v="1405"/>
        <pc:sldMkLst>
          <pc:docMk/>
          <pc:sldMk cId="2489797357" sldId="274"/>
        </pc:sldMkLst>
        <pc:spChg chg="mod">
          <ac:chgData name="Kováčová Lenka" userId="7e399c04-2c67-46b9-82e2-91cd9694578e" providerId="ADAL" clId="{2650FF2F-A17E-47CC-B781-79E53B5E4C46}" dt="2025-04-28T11:03:58.074" v="465" actId="113"/>
          <ac:spMkLst>
            <pc:docMk/>
            <pc:sldMk cId="2489797357" sldId="274"/>
            <ac:spMk id="2" creationId="{88B04F70-7456-297E-EB64-30FBF058BC43}"/>
          </ac:spMkLst>
        </pc:spChg>
        <pc:spChg chg="mod">
          <ac:chgData name="Kováčová Lenka" userId="7e399c04-2c67-46b9-82e2-91cd9694578e" providerId="ADAL" clId="{2650FF2F-A17E-47CC-B781-79E53B5E4C46}" dt="2025-04-28T12:20:03.966" v="1327" actId="20577"/>
          <ac:spMkLst>
            <pc:docMk/>
            <pc:sldMk cId="2489797357" sldId="274"/>
            <ac:spMk id="4" creationId="{1EA4F850-D813-65D2-B13B-CFBE1FC8DAE6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5:36.276" v="1170" actId="113"/>
        <pc:sldMkLst>
          <pc:docMk/>
          <pc:sldMk cId="3875546225" sldId="278"/>
        </pc:sldMkLst>
        <pc:spChg chg="mod">
          <ac:chgData name="Kováčová Lenka" userId="7e399c04-2c67-46b9-82e2-91cd9694578e" providerId="ADAL" clId="{2650FF2F-A17E-47CC-B781-79E53B5E4C46}" dt="2025-04-28T12:05:36.276" v="1170" actId="113"/>
          <ac:spMkLst>
            <pc:docMk/>
            <pc:sldMk cId="3875546225" sldId="278"/>
            <ac:spMk id="13" creationId="{EF975B59-CAB9-027A-1C4E-EA692388C0EB}"/>
          </ac:spMkLst>
        </pc:spChg>
      </pc:sldChg>
      <pc:sldChg chg="del setBg">
        <pc:chgData name="Kováčová Lenka" userId="7e399c04-2c67-46b9-82e2-91cd9694578e" providerId="ADAL" clId="{2650FF2F-A17E-47CC-B781-79E53B5E4C46}" dt="2025-04-25T14:13:39.677" v="446" actId="47"/>
        <pc:sldMkLst>
          <pc:docMk/>
          <pc:sldMk cId="1772529607" sldId="283"/>
        </pc:sldMkLst>
      </pc:sldChg>
      <pc:sldChg chg="del setBg">
        <pc:chgData name="Kováčová Lenka" userId="7e399c04-2c67-46b9-82e2-91cd9694578e" providerId="ADAL" clId="{2650FF2F-A17E-47CC-B781-79E53B5E4C46}" dt="2025-04-25T14:12:50.678" v="401" actId="47"/>
        <pc:sldMkLst>
          <pc:docMk/>
          <pc:sldMk cId="670893070" sldId="285"/>
        </pc:sldMkLst>
      </pc:sldChg>
      <pc:sldChg chg="del setBg">
        <pc:chgData name="Kováčová Lenka" userId="7e399c04-2c67-46b9-82e2-91cd9694578e" providerId="ADAL" clId="{2650FF2F-A17E-47CC-B781-79E53B5E4C46}" dt="2025-04-25T14:12:49.453" v="400" actId="47"/>
        <pc:sldMkLst>
          <pc:docMk/>
          <pc:sldMk cId="808181807" sldId="287"/>
        </pc:sldMkLst>
      </pc:sldChg>
      <pc:sldChg chg="del setBg">
        <pc:chgData name="Kováčová Lenka" userId="7e399c04-2c67-46b9-82e2-91cd9694578e" providerId="ADAL" clId="{2650FF2F-A17E-47CC-B781-79E53B5E4C46}" dt="2025-04-25T14:13:09.070" v="403" actId="47"/>
        <pc:sldMkLst>
          <pc:docMk/>
          <pc:sldMk cId="378555245" sldId="288"/>
        </pc:sldMkLst>
      </pc:sldChg>
      <pc:sldChg chg="del ord setBg">
        <pc:chgData name="Kováčová Lenka" userId="7e399c04-2c67-46b9-82e2-91cd9694578e" providerId="ADAL" clId="{2650FF2F-A17E-47CC-B781-79E53B5E4C46}" dt="2025-04-28T11:57:33.647" v="936" actId="47"/>
        <pc:sldMkLst>
          <pc:docMk/>
          <pc:sldMk cId="470473040" sldId="290"/>
        </pc:sldMkLst>
      </pc:sldChg>
      <pc:sldChg chg="modSp mod ord setBg">
        <pc:chgData name="Kováčová Lenka" userId="7e399c04-2c67-46b9-82e2-91cd9694578e" providerId="ADAL" clId="{2650FF2F-A17E-47CC-B781-79E53B5E4C46}" dt="2025-04-28T11:57:45.985" v="960" actId="113"/>
        <pc:sldMkLst>
          <pc:docMk/>
          <pc:sldMk cId="3218370188" sldId="292"/>
        </pc:sldMkLst>
        <pc:spChg chg="mod">
          <ac:chgData name="Kováčová Lenka" userId="7e399c04-2c67-46b9-82e2-91cd9694578e" providerId="ADAL" clId="{2650FF2F-A17E-47CC-B781-79E53B5E4C46}" dt="2025-04-28T11:57:45.985" v="960" actId="113"/>
          <ac:spMkLst>
            <pc:docMk/>
            <pc:sldMk cId="3218370188" sldId="292"/>
            <ac:spMk id="26" creationId="{184E9306-9C5F-2CE3-6139-3D5E8F48EEBB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2:24.268" v="1138" actId="1076"/>
        <pc:sldMkLst>
          <pc:docMk/>
          <pc:sldMk cId="2061454198" sldId="294"/>
        </pc:sldMkLst>
        <pc:spChg chg="mod">
          <ac:chgData name="Kováčová Lenka" userId="7e399c04-2c67-46b9-82e2-91cd9694578e" providerId="ADAL" clId="{2650FF2F-A17E-47CC-B781-79E53B5E4C46}" dt="2025-04-28T12:02:24.268" v="1138" actId="1076"/>
          <ac:spMkLst>
            <pc:docMk/>
            <pc:sldMk cId="2061454198" sldId="294"/>
            <ac:spMk id="28" creationId="{A9260E7B-A3AD-C8A2-805E-1F4D44F32FA8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1:59:04.049" v="1005" actId="1076"/>
        <pc:sldMkLst>
          <pc:docMk/>
          <pc:sldMk cId="2772064810" sldId="295"/>
        </pc:sldMkLst>
        <pc:spChg chg="mod">
          <ac:chgData name="Kováčová Lenka" userId="7e399c04-2c67-46b9-82e2-91cd9694578e" providerId="ADAL" clId="{2650FF2F-A17E-47CC-B781-79E53B5E4C46}" dt="2025-04-28T11:59:04.049" v="1005" actId="1076"/>
          <ac:spMkLst>
            <pc:docMk/>
            <pc:sldMk cId="2772064810" sldId="295"/>
            <ac:spMk id="25" creationId="{1EEA3B40-CDFA-61E4-94E3-65865BFFFC3B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2:15.517" v="1135" actId="1076"/>
        <pc:sldMkLst>
          <pc:docMk/>
          <pc:sldMk cId="1534476428" sldId="296"/>
        </pc:sldMkLst>
        <pc:spChg chg="mod">
          <ac:chgData name="Kováčová Lenka" userId="7e399c04-2c67-46b9-82e2-91cd9694578e" providerId="ADAL" clId="{2650FF2F-A17E-47CC-B781-79E53B5E4C46}" dt="2025-04-28T12:02:15.517" v="1135" actId="1076"/>
          <ac:spMkLst>
            <pc:docMk/>
            <pc:sldMk cId="1534476428" sldId="296"/>
            <ac:spMk id="25" creationId="{0FF731AA-E0EF-44A9-DED2-86C868C48713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2:05.260" v="1132" actId="1076"/>
        <pc:sldMkLst>
          <pc:docMk/>
          <pc:sldMk cId="1060818790" sldId="297"/>
        </pc:sldMkLst>
        <pc:spChg chg="mod">
          <ac:chgData name="Kováčová Lenka" userId="7e399c04-2c67-46b9-82e2-91cd9694578e" providerId="ADAL" clId="{2650FF2F-A17E-47CC-B781-79E53B5E4C46}" dt="2025-04-28T12:02:05.260" v="1132" actId="1076"/>
          <ac:spMkLst>
            <pc:docMk/>
            <pc:sldMk cId="1060818790" sldId="297"/>
            <ac:spMk id="29" creationId="{4CFE3158-AA75-D3F3-6500-163E0A0035DE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1:59:53.700" v="1055" actId="1076"/>
        <pc:sldMkLst>
          <pc:docMk/>
          <pc:sldMk cId="615861011" sldId="298"/>
        </pc:sldMkLst>
        <pc:spChg chg="mod">
          <ac:chgData name="Kováčová Lenka" userId="7e399c04-2c67-46b9-82e2-91cd9694578e" providerId="ADAL" clId="{2650FF2F-A17E-47CC-B781-79E53B5E4C46}" dt="2025-04-28T11:59:53.700" v="1055" actId="1076"/>
          <ac:spMkLst>
            <pc:docMk/>
            <pc:sldMk cId="615861011" sldId="298"/>
            <ac:spMk id="25" creationId="{1FA2789B-7658-57DC-1500-8AF51104B850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0:16.559" v="1068" actId="1076"/>
        <pc:sldMkLst>
          <pc:docMk/>
          <pc:sldMk cId="1097346558" sldId="299"/>
        </pc:sldMkLst>
        <pc:spChg chg="mod">
          <ac:chgData name="Kováčová Lenka" userId="7e399c04-2c67-46b9-82e2-91cd9694578e" providerId="ADAL" clId="{2650FF2F-A17E-47CC-B781-79E53B5E4C46}" dt="2025-04-28T12:00:16.559" v="1068" actId="1076"/>
          <ac:spMkLst>
            <pc:docMk/>
            <pc:sldMk cId="1097346558" sldId="299"/>
            <ac:spMk id="25" creationId="{BDC82006-DB76-692F-D536-10E872565080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0:36.527" v="1085" actId="1076"/>
        <pc:sldMkLst>
          <pc:docMk/>
          <pc:sldMk cId="2944796772" sldId="300"/>
        </pc:sldMkLst>
        <pc:spChg chg="mod">
          <ac:chgData name="Kováčová Lenka" userId="7e399c04-2c67-46b9-82e2-91cd9694578e" providerId="ADAL" clId="{2650FF2F-A17E-47CC-B781-79E53B5E4C46}" dt="2025-04-28T12:00:36.527" v="1085" actId="1076"/>
          <ac:spMkLst>
            <pc:docMk/>
            <pc:sldMk cId="2944796772" sldId="300"/>
            <ac:spMk id="25" creationId="{3500205A-6566-8938-0BA6-5D5A56BC4226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1:11.564" v="1110" actId="1076"/>
        <pc:sldMkLst>
          <pc:docMk/>
          <pc:sldMk cId="891167206" sldId="301"/>
        </pc:sldMkLst>
        <pc:spChg chg="mod">
          <ac:chgData name="Kováčová Lenka" userId="7e399c04-2c67-46b9-82e2-91cd9694578e" providerId="ADAL" clId="{2650FF2F-A17E-47CC-B781-79E53B5E4C46}" dt="2025-04-28T12:01:11.564" v="1110" actId="1076"/>
          <ac:spMkLst>
            <pc:docMk/>
            <pc:sldMk cId="891167206" sldId="301"/>
            <ac:spMk id="25" creationId="{98018508-1451-B7A4-8ED1-B2BDE7198A50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1:44.008" v="1129" actId="1076"/>
        <pc:sldMkLst>
          <pc:docMk/>
          <pc:sldMk cId="1999745235" sldId="302"/>
        </pc:sldMkLst>
        <pc:spChg chg="mod">
          <ac:chgData name="Kováčová Lenka" userId="7e399c04-2c67-46b9-82e2-91cd9694578e" providerId="ADAL" clId="{2650FF2F-A17E-47CC-B781-79E53B5E4C46}" dt="2025-04-28T12:01:44.008" v="1129" actId="1076"/>
          <ac:spMkLst>
            <pc:docMk/>
            <pc:sldMk cId="1999745235" sldId="302"/>
            <ac:spMk id="25" creationId="{ED2804D5-0FD6-11A5-2160-A68BAF5C2A3D}"/>
          </ac:spMkLst>
        </pc:spChg>
      </pc:sldChg>
      <pc:sldChg chg="modSp mod ord setBg">
        <pc:chgData name="Kováčová Lenka" userId="7e399c04-2c67-46b9-82e2-91cd9694578e" providerId="ADAL" clId="{2650FF2F-A17E-47CC-B781-79E53B5E4C46}" dt="2025-04-28T12:03:03.613" v="1157" actId="1076"/>
        <pc:sldMkLst>
          <pc:docMk/>
          <pc:sldMk cId="4227222586" sldId="303"/>
        </pc:sldMkLst>
        <pc:spChg chg="mod">
          <ac:chgData name="Kováčová Lenka" userId="7e399c04-2c67-46b9-82e2-91cd9694578e" providerId="ADAL" clId="{2650FF2F-A17E-47CC-B781-79E53B5E4C46}" dt="2025-04-28T12:03:03.613" v="1157" actId="1076"/>
          <ac:spMkLst>
            <pc:docMk/>
            <pc:sldMk cId="4227222586" sldId="303"/>
            <ac:spMk id="25" creationId="{08F3E7EC-082E-437B-1E41-1440541CB185}"/>
          </ac:spMkLst>
        </pc:spChg>
      </pc:sldChg>
      <pc:sldChg chg="modSp del mod ord setBg">
        <pc:chgData name="Kováčová Lenka" userId="7e399c04-2c67-46b9-82e2-91cd9694578e" providerId="ADAL" clId="{2650FF2F-A17E-47CC-B781-79E53B5E4C46}" dt="2025-04-28T11:50:25.510" v="805" actId="47"/>
        <pc:sldMkLst>
          <pc:docMk/>
          <pc:sldMk cId="2063697090" sldId="304"/>
        </pc:sldMkLst>
      </pc:sldChg>
      <pc:sldChg chg="del setBg">
        <pc:chgData name="Kováčová Lenka" userId="7e399c04-2c67-46b9-82e2-91cd9694578e" providerId="ADAL" clId="{2650FF2F-A17E-47CC-B781-79E53B5E4C46}" dt="2025-04-25T14:13:38.175" v="445" actId="47"/>
        <pc:sldMkLst>
          <pc:docMk/>
          <pc:sldMk cId="1358966467" sldId="305"/>
        </pc:sldMkLst>
      </pc:sldChg>
      <pc:sldChg chg="del setBg">
        <pc:chgData name="Kováčová Lenka" userId="7e399c04-2c67-46b9-82e2-91cd9694578e" providerId="ADAL" clId="{2650FF2F-A17E-47CC-B781-79E53B5E4C46}" dt="2025-04-25T14:13:06.042" v="402" actId="47"/>
        <pc:sldMkLst>
          <pc:docMk/>
          <pc:sldMk cId="1966839939" sldId="306"/>
        </pc:sldMkLst>
      </pc:sldChg>
      <pc:sldChg chg="addSp delSp modSp new del mod modClrScheme chgLayout">
        <pc:chgData name="Kováčová Lenka" userId="7e399c04-2c67-46b9-82e2-91cd9694578e" providerId="ADAL" clId="{2650FF2F-A17E-47CC-B781-79E53B5E4C46}" dt="2025-04-25T13:54:43.727" v="217" actId="47"/>
        <pc:sldMkLst>
          <pc:docMk/>
          <pc:sldMk cId="671391196" sldId="307"/>
        </pc:sldMkLst>
      </pc:sldChg>
      <pc:sldChg chg="modSp new del mod setBg">
        <pc:chgData name="Kováčová Lenka" userId="7e399c04-2c67-46b9-82e2-91cd9694578e" providerId="ADAL" clId="{2650FF2F-A17E-47CC-B781-79E53B5E4C46}" dt="2025-04-28T12:21:00.474" v="1330" actId="47"/>
        <pc:sldMkLst>
          <pc:docMk/>
          <pc:sldMk cId="3520602352" sldId="308"/>
        </pc:sldMkLst>
        <pc:spChg chg="mod">
          <ac:chgData name="Kováčová Lenka" userId="7e399c04-2c67-46b9-82e2-91cd9694578e" providerId="ADAL" clId="{2650FF2F-A17E-47CC-B781-79E53B5E4C46}" dt="2025-04-28T12:20:14.317" v="1328" actId="1076"/>
          <ac:spMkLst>
            <pc:docMk/>
            <pc:sldMk cId="3520602352" sldId="308"/>
            <ac:spMk id="2" creationId="{04D44049-6FB9-C315-FC36-08B3965D9912}"/>
          </ac:spMkLst>
        </pc:spChg>
      </pc:sldChg>
      <pc:sldChg chg="modSp new mod ord setBg">
        <pc:chgData name="Kováčová Lenka" userId="7e399c04-2c67-46b9-82e2-91cd9694578e" providerId="ADAL" clId="{2650FF2F-A17E-47CC-B781-79E53B5E4C46}" dt="2025-04-28T12:21:22.991" v="1339" actId="113"/>
        <pc:sldMkLst>
          <pc:docMk/>
          <pc:sldMk cId="1457030647" sldId="309"/>
        </pc:sldMkLst>
        <pc:spChg chg="mod">
          <ac:chgData name="Kováčová Lenka" userId="7e399c04-2c67-46b9-82e2-91cd9694578e" providerId="ADAL" clId="{2650FF2F-A17E-47CC-B781-79E53B5E4C46}" dt="2025-04-28T12:21:22.991" v="1339" actId="113"/>
          <ac:spMkLst>
            <pc:docMk/>
            <pc:sldMk cId="1457030647" sldId="309"/>
            <ac:spMk id="2" creationId="{6F66CE53-4616-D9E2-6EA9-A0604DC5E0B6}"/>
          </ac:spMkLst>
        </pc:spChg>
      </pc:sldChg>
      <pc:sldChg chg="modSp new del mod">
        <pc:chgData name="Kováčová Lenka" userId="7e399c04-2c67-46b9-82e2-91cd9694578e" providerId="ADAL" clId="{2650FF2F-A17E-47CC-B781-79E53B5E4C46}" dt="2025-04-25T13:54:49.479" v="219" actId="47"/>
        <pc:sldMkLst>
          <pc:docMk/>
          <pc:sldMk cId="4057564159" sldId="310"/>
        </pc:sldMkLst>
      </pc:sldChg>
      <pc:sldChg chg="modSp new mod ord setBg">
        <pc:chgData name="Kováčová Lenka" userId="7e399c04-2c67-46b9-82e2-91cd9694578e" providerId="ADAL" clId="{2650FF2F-A17E-47CC-B781-79E53B5E4C46}" dt="2025-04-28T12:15:18.289" v="1281" actId="113"/>
        <pc:sldMkLst>
          <pc:docMk/>
          <pc:sldMk cId="1396795786" sldId="311"/>
        </pc:sldMkLst>
        <pc:spChg chg="mod">
          <ac:chgData name="Kováčová Lenka" userId="7e399c04-2c67-46b9-82e2-91cd9694578e" providerId="ADAL" clId="{2650FF2F-A17E-47CC-B781-79E53B5E4C46}" dt="2025-04-28T12:15:18.289" v="1281" actId="113"/>
          <ac:spMkLst>
            <pc:docMk/>
            <pc:sldMk cId="1396795786" sldId="311"/>
            <ac:spMk id="2" creationId="{442410D9-D960-916D-C45B-67A2339E1AED}"/>
          </ac:spMkLst>
        </pc:spChg>
      </pc:sldChg>
      <pc:sldChg chg="modSp new mod ord setBg">
        <pc:chgData name="Kováčová Lenka" userId="7e399c04-2c67-46b9-82e2-91cd9694578e" providerId="ADAL" clId="{2650FF2F-A17E-47CC-B781-79E53B5E4C46}" dt="2025-04-28T12:21:47.578" v="1343" actId="113"/>
        <pc:sldMkLst>
          <pc:docMk/>
          <pc:sldMk cId="1790168146" sldId="312"/>
        </pc:sldMkLst>
        <pc:spChg chg="mod">
          <ac:chgData name="Kováčová Lenka" userId="7e399c04-2c67-46b9-82e2-91cd9694578e" providerId="ADAL" clId="{2650FF2F-A17E-47CC-B781-79E53B5E4C46}" dt="2025-04-28T12:21:47.578" v="1343" actId="113"/>
          <ac:spMkLst>
            <pc:docMk/>
            <pc:sldMk cId="1790168146" sldId="312"/>
            <ac:spMk id="2" creationId="{D40E2309-0109-F6CA-607B-F9BFC2FEA7A2}"/>
          </ac:spMkLst>
        </pc:spChg>
      </pc:sldChg>
      <pc:sldChg chg="modSp new del mod ord setBg">
        <pc:chgData name="Kováčová Lenka" userId="7e399c04-2c67-46b9-82e2-91cd9694578e" providerId="ADAL" clId="{2650FF2F-A17E-47CC-B781-79E53B5E4C46}" dt="2025-04-25T14:07:27.963" v="390" actId="47"/>
        <pc:sldMkLst>
          <pc:docMk/>
          <pc:sldMk cId="540055928" sldId="313"/>
        </pc:sldMkLst>
      </pc:sldChg>
      <pc:sldChg chg="modSp new mod ord setBg">
        <pc:chgData name="Kováčová Lenka" userId="7e399c04-2c67-46b9-82e2-91cd9694578e" providerId="ADAL" clId="{2650FF2F-A17E-47CC-B781-79E53B5E4C46}" dt="2025-04-28T12:21:33.840" v="1341" actId="113"/>
        <pc:sldMkLst>
          <pc:docMk/>
          <pc:sldMk cId="1420260615" sldId="314"/>
        </pc:sldMkLst>
        <pc:spChg chg="mod">
          <ac:chgData name="Kováčová Lenka" userId="7e399c04-2c67-46b9-82e2-91cd9694578e" providerId="ADAL" clId="{2650FF2F-A17E-47CC-B781-79E53B5E4C46}" dt="2025-04-28T12:21:33.840" v="1341" actId="113"/>
          <ac:spMkLst>
            <pc:docMk/>
            <pc:sldMk cId="1420260615" sldId="314"/>
            <ac:spMk id="2" creationId="{E582CA76-9CDC-F839-FAF3-6839CFC7A26F}"/>
          </ac:spMkLst>
        </pc:spChg>
      </pc:sldChg>
      <pc:sldChg chg="new del">
        <pc:chgData name="Kováčová Lenka" userId="7e399c04-2c67-46b9-82e2-91cd9694578e" providerId="ADAL" clId="{2650FF2F-A17E-47CC-B781-79E53B5E4C46}" dt="2025-04-25T13:06:08.745" v="185" actId="47"/>
        <pc:sldMkLst>
          <pc:docMk/>
          <pc:sldMk cId="93317408" sldId="315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1408131758" sldId="315"/>
        </pc:sldMkLst>
      </pc:sldChg>
      <pc:sldChg chg="add del">
        <pc:chgData name="Kováčová Lenka" userId="7e399c04-2c67-46b9-82e2-91cd9694578e" providerId="ADAL" clId="{2650FF2F-A17E-47CC-B781-79E53B5E4C46}" dt="2025-04-25T13:37:37.179" v="193" actId="47"/>
        <pc:sldMkLst>
          <pc:docMk/>
          <pc:sldMk cId="652805471" sldId="316"/>
        </pc:sldMkLst>
      </pc:sldChg>
      <pc:sldChg chg="add del setBg">
        <pc:chgData name="Kováčová Lenka" userId="7e399c04-2c67-46b9-82e2-91cd9694578e" providerId="ADAL" clId="{2650FF2F-A17E-47CC-B781-79E53B5E4C46}" dt="2025-04-28T11:50:13.752" v="803" actId="47"/>
        <pc:sldMkLst>
          <pc:docMk/>
          <pc:sldMk cId="2194529187" sldId="436"/>
        </pc:sldMkLst>
      </pc:sldChg>
      <pc:sldChg chg="modSp add del mod">
        <pc:chgData name="Kováčová Lenka" userId="7e399c04-2c67-46b9-82e2-91cd9694578e" providerId="ADAL" clId="{2650FF2F-A17E-47CC-B781-79E53B5E4C46}" dt="2025-04-25T13:55:35.226" v="229" actId="47"/>
        <pc:sldMkLst>
          <pc:docMk/>
          <pc:sldMk cId="202041715" sldId="499"/>
        </pc:sldMkLst>
      </pc:sldChg>
      <pc:sldChg chg="modSp add del mod setBg">
        <pc:chgData name="Kováčová Lenka" userId="7e399c04-2c67-46b9-82e2-91cd9694578e" providerId="ADAL" clId="{2650FF2F-A17E-47CC-B781-79E53B5E4C46}" dt="2025-04-28T11:36:10.175" v="713" actId="47"/>
        <pc:sldMkLst>
          <pc:docMk/>
          <pc:sldMk cId="665423075" sldId="576"/>
        </pc:sldMkLst>
      </pc:sldChg>
      <pc:sldChg chg="modSp add mod ord setBg">
        <pc:chgData name="Kováčová Lenka" userId="7e399c04-2c67-46b9-82e2-91cd9694578e" providerId="ADAL" clId="{2650FF2F-A17E-47CC-B781-79E53B5E4C46}" dt="2025-04-28T11:48:06.607" v="791" actId="113"/>
        <pc:sldMkLst>
          <pc:docMk/>
          <pc:sldMk cId="3538063726" sldId="584"/>
        </pc:sldMkLst>
        <pc:spChg chg="mod">
          <ac:chgData name="Kováčová Lenka" userId="7e399c04-2c67-46b9-82e2-91cd9694578e" providerId="ADAL" clId="{2650FF2F-A17E-47CC-B781-79E53B5E4C46}" dt="2025-04-28T11:47:56.191" v="789" actId="113"/>
          <ac:spMkLst>
            <pc:docMk/>
            <pc:sldMk cId="3538063726" sldId="584"/>
            <ac:spMk id="6" creationId="{2A9D5A20-B87A-722F-DB39-DF95F4FA6BD6}"/>
          </ac:spMkLst>
        </pc:spChg>
        <pc:spChg chg="mod">
          <ac:chgData name="Kováčová Lenka" userId="7e399c04-2c67-46b9-82e2-91cd9694578e" providerId="ADAL" clId="{2650FF2F-A17E-47CC-B781-79E53B5E4C46}" dt="2025-04-28T11:48:06.607" v="791" actId="113"/>
          <ac:spMkLst>
            <pc:docMk/>
            <pc:sldMk cId="3538063726" sldId="584"/>
            <ac:spMk id="7" creationId="{119A3DF0-2B14-BE54-BFE7-122C3AE5E2F3}"/>
          </ac:spMkLst>
        </pc:spChg>
      </pc:sldChg>
      <pc:sldChg chg="add del">
        <pc:chgData name="Kováčová Lenka" userId="7e399c04-2c67-46b9-82e2-91cd9694578e" providerId="ADAL" clId="{2650FF2F-A17E-47CC-B781-79E53B5E4C46}" dt="2025-04-25T13:55:05.063" v="224" actId="47"/>
        <pc:sldMkLst>
          <pc:docMk/>
          <pc:sldMk cId="2137679146" sldId="587"/>
        </pc:sldMkLst>
      </pc:sldChg>
      <pc:sldChg chg="modSp add mod setBg">
        <pc:chgData name="Kováčová Lenka" userId="7e399c04-2c67-46b9-82e2-91cd9694578e" providerId="ADAL" clId="{2650FF2F-A17E-47CC-B781-79E53B5E4C46}" dt="2025-04-28T11:18:41.795" v="558" actId="113"/>
        <pc:sldMkLst>
          <pc:docMk/>
          <pc:sldMk cId="2292776298" sldId="588"/>
        </pc:sldMkLst>
        <pc:spChg chg="mod">
          <ac:chgData name="Kováčová Lenka" userId="7e399c04-2c67-46b9-82e2-91cd9694578e" providerId="ADAL" clId="{2650FF2F-A17E-47CC-B781-79E53B5E4C46}" dt="2025-04-28T11:09:15.702" v="491" actId="113"/>
          <ac:spMkLst>
            <pc:docMk/>
            <pc:sldMk cId="2292776298" sldId="588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18:41.795" v="558" actId="113"/>
          <ac:spMkLst>
            <pc:docMk/>
            <pc:sldMk cId="2292776298" sldId="588"/>
            <ac:spMk id="3" creationId="{C13D0CC9-CCB5-45A7-BDD2-08C0BCBA717D}"/>
          </ac:spMkLst>
        </pc:spChg>
      </pc:sldChg>
      <pc:sldChg chg="modSp add del mod ord setBg">
        <pc:chgData name="Kováčová Lenka" userId="7e399c04-2c67-46b9-82e2-91cd9694578e" providerId="ADAL" clId="{2650FF2F-A17E-47CC-B781-79E53B5E4C46}" dt="2025-04-28T11:37:01.026" v="730" actId="20577"/>
        <pc:sldMkLst>
          <pc:docMk/>
          <pc:sldMk cId="1334698942" sldId="599"/>
        </pc:sldMkLst>
        <pc:spChg chg="mod">
          <ac:chgData name="Kováčová Lenka" userId="7e399c04-2c67-46b9-82e2-91cd9694578e" providerId="ADAL" clId="{2650FF2F-A17E-47CC-B781-79E53B5E4C46}" dt="2025-04-28T11:37:01.026" v="730" actId="20577"/>
          <ac:spMkLst>
            <pc:docMk/>
            <pc:sldMk cId="1334698942" sldId="599"/>
            <ac:spMk id="3" creationId="{C13D0CC9-CCB5-45A7-BDD2-08C0BCBA717D}"/>
          </ac:spMkLst>
        </pc:spChg>
        <pc:spChg chg="mod">
          <ac:chgData name="Kováčová Lenka" userId="7e399c04-2c67-46b9-82e2-91cd9694578e" providerId="ADAL" clId="{2650FF2F-A17E-47CC-B781-79E53B5E4C46}" dt="2025-04-28T11:36:58.174" v="728" actId="1076"/>
          <ac:spMkLst>
            <pc:docMk/>
            <pc:sldMk cId="1334698942" sldId="599"/>
            <ac:spMk id="4" creationId="{3B92DAA6-FC48-7EE1-04CB-22AD7A04E460}"/>
          </ac:spMkLst>
        </pc:spChg>
      </pc:sldChg>
      <pc:sldChg chg="add del ord setBg">
        <pc:chgData name="Kováčová Lenka" userId="7e399c04-2c67-46b9-82e2-91cd9694578e" providerId="ADAL" clId="{2650FF2F-A17E-47CC-B781-79E53B5E4C46}" dt="2025-04-28T11:35:02.855" v="705"/>
        <pc:sldMkLst>
          <pc:docMk/>
          <pc:sldMk cId="3697392569" sldId="610"/>
        </pc:sldMkLst>
      </pc:sldChg>
      <pc:sldChg chg="add del ord setBg">
        <pc:chgData name="Kováčová Lenka" userId="7e399c04-2c67-46b9-82e2-91cd9694578e" providerId="ADAL" clId="{2650FF2F-A17E-47CC-B781-79E53B5E4C46}" dt="2025-04-25T14:08:54.745" v="394" actId="47"/>
        <pc:sldMkLst>
          <pc:docMk/>
          <pc:sldMk cId="369928751" sldId="611"/>
        </pc:sldMkLst>
      </pc:sldChg>
      <pc:sldChg chg="modSp add del mod setBg">
        <pc:chgData name="Kováčová Lenka" userId="7e399c04-2c67-46b9-82e2-91cd9694578e" providerId="ADAL" clId="{2650FF2F-A17E-47CC-B781-79E53B5E4C46}" dt="2025-04-28T11:48:54.897" v="793" actId="47"/>
        <pc:sldMkLst>
          <pc:docMk/>
          <pc:sldMk cId="2557155226" sldId="613"/>
        </pc:sldMkLst>
      </pc:sldChg>
      <pc:sldChg chg="modSp add mod ord setBg">
        <pc:chgData name="Kováčová Lenka" userId="7e399c04-2c67-46b9-82e2-91cd9694578e" providerId="ADAL" clId="{2650FF2F-A17E-47CC-B781-79E53B5E4C46}" dt="2025-04-28T12:19:10.087" v="1315" actId="12"/>
        <pc:sldMkLst>
          <pc:docMk/>
          <pc:sldMk cId="879686861" sldId="614"/>
        </pc:sldMkLst>
        <pc:spChg chg="mod">
          <ac:chgData name="Kováčová Lenka" userId="7e399c04-2c67-46b9-82e2-91cd9694578e" providerId="ADAL" clId="{2650FF2F-A17E-47CC-B781-79E53B5E4C46}" dt="2025-04-28T12:19:01.240" v="1313" actId="113"/>
          <ac:spMkLst>
            <pc:docMk/>
            <pc:sldMk cId="879686861" sldId="614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9:10.087" v="1315" actId="12"/>
          <ac:spMkLst>
            <pc:docMk/>
            <pc:sldMk cId="879686861" sldId="614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2:17:34.963" v="1303" actId="5793"/>
        <pc:sldMkLst>
          <pc:docMk/>
          <pc:sldMk cId="1050011763" sldId="621"/>
        </pc:sldMkLst>
        <pc:spChg chg="mod">
          <ac:chgData name="Kováčová Lenka" userId="7e399c04-2c67-46b9-82e2-91cd9694578e" providerId="ADAL" clId="{2650FF2F-A17E-47CC-B781-79E53B5E4C46}" dt="2025-04-28T12:16:52.375" v="1292" actId="113"/>
          <ac:spMkLst>
            <pc:docMk/>
            <pc:sldMk cId="1050011763" sldId="621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6:45.235" v="1290" actId="403"/>
          <ac:spMkLst>
            <pc:docMk/>
            <pc:sldMk cId="1050011763" sldId="621"/>
            <ac:spMk id="3" creationId="{C13D0CC9-CCB5-45A7-BDD2-08C0BCBA717D}"/>
          </ac:spMkLst>
        </pc:spChg>
        <pc:spChg chg="mod">
          <ac:chgData name="Kováčová Lenka" userId="7e399c04-2c67-46b9-82e2-91cd9694578e" providerId="ADAL" clId="{2650FF2F-A17E-47CC-B781-79E53B5E4C46}" dt="2025-04-28T12:17:34.963" v="1303" actId="5793"/>
          <ac:spMkLst>
            <pc:docMk/>
            <pc:sldMk cId="1050011763" sldId="621"/>
            <ac:spMk id="5" creationId="{A25B00CD-668F-BCED-D2C7-206AC4C9ADBE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18:45.195" v="560" actId="113"/>
        <pc:sldMkLst>
          <pc:docMk/>
          <pc:sldMk cId="2270373582" sldId="636"/>
        </pc:sldMkLst>
        <pc:spChg chg="mod">
          <ac:chgData name="Kováčová Lenka" userId="7e399c04-2c67-46b9-82e2-91cd9694578e" providerId="ADAL" clId="{2650FF2F-A17E-47CC-B781-79E53B5E4C46}" dt="2025-04-28T11:18:01.957" v="526"/>
          <ac:spMkLst>
            <pc:docMk/>
            <pc:sldMk cId="2270373582" sldId="636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18:45.195" v="560" actId="113"/>
          <ac:spMkLst>
            <pc:docMk/>
            <pc:sldMk cId="2270373582" sldId="636"/>
            <ac:spMk id="3" creationId="{C13D0CC9-CCB5-45A7-BDD2-08C0BCBA717D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19:55.795" v="582" actId="403"/>
        <pc:sldMkLst>
          <pc:docMk/>
          <pc:sldMk cId="1304095626" sldId="652"/>
        </pc:sldMkLst>
        <pc:spChg chg="mod">
          <ac:chgData name="Kováčová Lenka" userId="7e399c04-2c67-46b9-82e2-91cd9694578e" providerId="ADAL" clId="{2650FF2F-A17E-47CC-B781-79E53B5E4C46}" dt="2025-04-28T11:19:26.888" v="579" actId="20577"/>
          <ac:spMkLst>
            <pc:docMk/>
            <pc:sldMk cId="1304095626" sldId="652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19:55.795" v="582" actId="403"/>
          <ac:spMkLst>
            <pc:docMk/>
            <pc:sldMk cId="1304095626" sldId="652"/>
            <ac:spMk id="3" creationId="{C13D0CC9-CCB5-45A7-BDD2-08C0BCBA717D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25:42.030" v="656" actId="113"/>
        <pc:sldMkLst>
          <pc:docMk/>
          <pc:sldMk cId="1477748208" sldId="653"/>
        </pc:sldMkLst>
        <pc:spChg chg="mod">
          <ac:chgData name="Kováčová Lenka" userId="7e399c04-2c67-46b9-82e2-91cd9694578e" providerId="ADAL" clId="{2650FF2F-A17E-47CC-B781-79E53B5E4C46}" dt="2025-04-28T11:24:17.676" v="646" actId="113"/>
          <ac:spMkLst>
            <pc:docMk/>
            <pc:sldMk cId="1477748208" sldId="653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25:42.030" v="656" actId="113"/>
          <ac:spMkLst>
            <pc:docMk/>
            <pc:sldMk cId="1477748208" sldId="653"/>
            <ac:spMk id="7" creationId="{2D161EE9-CFA5-B692-D3C1-88D3F4294884}"/>
          </ac:spMkLst>
        </pc:spChg>
      </pc:sldChg>
      <pc:sldChg chg="modSp add del mod setBg">
        <pc:chgData name="Kováčová Lenka" userId="7e399c04-2c67-46b9-82e2-91cd9694578e" providerId="ADAL" clId="{2650FF2F-A17E-47CC-B781-79E53B5E4C46}" dt="2025-04-28T11:21:25.546" v="598" actId="47"/>
        <pc:sldMkLst>
          <pc:docMk/>
          <pc:sldMk cId="3752874771" sldId="655"/>
        </pc:sldMkLst>
        <pc:spChg chg="mod">
          <ac:chgData name="Kováčová Lenka" userId="7e399c04-2c67-46b9-82e2-91cd9694578e" providerId="ADAL" clId="{2650FF2F-A17E-47CC-B781-79E53B5E4C46}" dt="2025-04-28T11:21:07.274" v="597" actId="113"/>
          <ac:spMkLst>
            <pc:docMk/>
            <pc:sldMk cId="3752874771" sldId="655"/>
            <ac:spMk id="2" creationId="{74ACD42D-4348-4ECA-BEF6-6D253ABC0772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20:54.218" v="595" actId="108"/>
        <pc:sldMkLst>
          <pc:docMk/>
          <pc:sldMk cId="353871298" sldId="661"/>
        </pc:sldMkLst>
        <pc:spChg chg="mod">
          <ac:chgData name="Kováčová Lenka" userId="7e399c04-2c67-46b9-82e2-91cd9694578e" providerId="ADAL" clId="{2650FF2F-A17E-47CC-B781-79E53B5E4C46}" dt="2025-04-28T11:20:39.979" v="590" actId="113"/>
          <ac:spMkLst>
            <pc:docMk/>
            <pc:sldMk cId="353871298" sldId="661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20:54.218" v="595" actId="108"/>
          <ac:spMkLst>
            <pc:docMk/>
            <pc:sldMk cId="353871298" sldId="661"/>
            <ac:spMk id="7" creationId="{D6DFC528-BBD9-EE6E-A896-4B797FC4136D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28:35.618" v="662" actId="1076"/>
        <pc:sldMkLst>
          <pc:docMk/>
          <pc:sldMk cId="3223015768" sldId="664"/>
        </pc:sldMkLst>
        <pc:spChg chg="mod">
          <ac:chgData name="Kováčová Lenka" userId="7e399c04-2c67-46b9-82e2-91cd9694578e" providerId="ADAL" clId="{2650FF2F-A17E-47CC-B781-79E53B5E4C46}" dt="2025-04-28T11:25:47.871" v="658" actId="113"/>
          <ac:spMkLst>
            <pc:docMk/>
            <pc:sldMk cId="3223015768" sldId="664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28:35.618" v="662" actId="1076"/>
          <ac:spMkLst>
            <pc:docMk/>
            <pc:sldMk cId="3223015768" sldId="664"/>
            <ac:spMk id="3" creationId="{C13D0CC9-CCB5-45A7-BDD2-08C0BCBA717D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2:38:42.467" v="1407" actId="113"/>
        <pc:sldMkLst>
          <pc:docMk/>
          <pc:sldMk cId="3642424240" sldId="667"/>
        </pc:sldMkLst>
        <pc:spChg chg="mod">
          <ac:chgData name="Kováčová Lenka" userId="7e399c04-2c67-46b9-82e2-91cd9694578e" providerId="ADAL" clId="{2650FF2F-A17E-47CC-B781-79E53B5E4C46}" dt="2025-04-28T12:38:42.467" v="1407" actId="113"/>
          <ac:spMkLst>
            <pc:docMk/>
            <pc:sldMk cId="3642424240" sldId="667"/>
            <ac:spMk id="2" creationId="{79557D57-CC52-30B2-A069-47142FA2635D}"/>
          </ac:spMkLst>
        </pc:spChg>
        <pc:spChg chg="mod">
          <ac:chgData name="Kováčová Lenka" userId="7e399c04-2c67-46b9-82e2-91cd9694578e" providerId="ADAL" clId="{2650FF2F-A17E-47CC-B781-79E53B5E4C46}" dt="2025-04-28T11:04:45.014" v="488" actId="12"/>
          <ac:spMkLst>
            <pc:docMk/>
            <pc:sldMk cId="3642424240" sldId="667"/>
            <ac:spMk id="3" creationId="{304A0B00-3E8C-A9CA-7209-658B20BD6BC8}"/>
          </ac:spMkLst>
        </pc:spChg>
        <pc:spChg chg="mod">
          <ac:chgData name="Kováčová Lenka" userId="7e399c04-2c67-46b9-82e2-91cd9694578e" providerId="ADAL" clId="{2650FF2F-A17E-47CC-B781-79E53B5E4C46}" dt="2025-04-28T11:04:33.896" v="486" actId="2711"/>
          <ac:spMkLst>
            <pc:docMk/>
            <pc:sldMk cId="3642424240" sldId="667"/>
            <ac:spMk id="4" creationId="{CC87ADF8-24A0-FF6A-536B-ECD8445E1226}"/>
          </ac:spMkLst>
        </pc:spChg>
      </pc:sldChg>
      <pc:sldChg chg="add del">
        <pc:chgData name="Kováčová Lenka" userId="7e399c04-2c67-46b9-82e2-91cd9694578e" providerId="ADAL" clId="{2650FF2F-A17E-47CC-B781-79E53B5E4C46}" dt="2025-04-25T13:53:52.186" v="213" actId="47"/>
        <pc:sldMkLst>
          <pc:docMk/>
          <pc:sldMk cId="3723018573" sldId="669"/>
        </pc:sldMkLst>
      </pc:sldChg>
      <pc:sldChg chg="add del">
        <pc:chgData name="Kováčová Lenka" userId="7e399c04-2c67-46b9-82e2-91cd9694578e" providerId="ADAL" clId="{2650FF2F-A17E-47CC-B781-79E53B5E4C46}" dt="2025-04-25T14:05:47.280" v="337" actId="47"/>
        <pc:sldMkLst>
          <pc:docMk/>
          <pc:sldMk cId="582692426" sldId="816"/>
        </pc:sldMkLst>
      </pc:sldChg>
      <pc:sldChg chg="modSp add mod ord setBg">
        <pc:chgData name="Kováčová Lenka" userId="7e399c04-2c67-46b9-82e2-91cd9694578e" providerId="ADAL" clId="{2650FF2F-A17E-47CC-B781-79E53B5E4C46}" dt="2025-04-28T12:17:15.232" v="1298" actId="113"/>
        <pc:sldMkLst>
          <pc:docMk/>
          <pc:sldMk cId="313123805" sldId="817"/>
        </pc:sldMkLst>
        <pc:spChg chg="mod">
          <ac:chgData name="Kováčová Lenka" userId="7e399c04-2c67-46b9-82e2-91cd9694578e" providerId="ADAL" clId="{2650FF2F-A17E-47CC-B781-79E53B5E4C46}" dt="2025-04-28T12:17:15.232" v="1298" actId="113"/>
          <ac:spMkLst>
            <pc:docMk/>
            <pc:sldMk cId="313123805" sldId="817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4:41.276" v="1276" actId="12"/>
          <ac:spMkLst>
            <pc:docMk/>
            <pc:sldMk cId="313123805" sldId="817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2:17:08.287" v="1296" actId="113"/>
        <pc:sldMkLst>
          <pc:docMk/>
          <pc:sldMk cId="3219395486" sldId="818"/>
        </pc:sldMkLst>
        <pc:spChg chg="mod">
          <ac:chgData name="Kováčová Lenka" userId="7e399c04-2c67-46b9-82e2-91cd9694578e" providerId="ADAL" clId="{2650FF2F-A17E-47CC-B781-79E53B5E4C46}" dt="2025-04-28T12:17:08.287" v="1296" actId="113"/>
          <ac:spMkLst>
            <pc:docMk/>
            <pc:sldMk cId="3219395486" sldId="818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4:53.516" v="1279" actId="403"/>
          <ac:spMkLst>
            <pc:docMk/>
            <pc:sldMk cId="3219395486" sldId="818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2:17:02.481" v="1294" actId="113"/>
        <pc:sldMkLst>
          <pc:docMk/>
          <pc:sldMk cId="2150962605" sldId="819"/>
        </pc:sldMkLst>
        <pc:spChg chg="mod">
          <ac:chgData name="Kováčová Lenka" userId="7e399c04-2c67-46b9-82e2-91cd9694578e" providerId="ADAL" clId="{2650FF2F-A17E-47CC-B781-79E53B5E4C46}" dt="2025-04-28T12:17:02.481" v="1294" actId="113"/>
          <ac:spMkLst>
            <pc:docMk/>
            <pc:sldMk cId="2150962605" sldId="819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6:34.578" v="1287" actId="404"/>
          <ac:spMkLst>
            <pc:docMk/>
            <pc:sldMk cId="2150962605" sldId="819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2:18:45.580" v="1311" actId="403"/>
        <pc:sldMkLst>
          <pc:docMk/>
          <pc:sldMk cId="77306927" sldId="820"/>
        </pc:sldMkLst>
        <pc:spChg chg="mod">
          <ac:chgData name="Kováčová Lenka" userId="7e399c04-2c67-46b9-82e2-91cd9694578e" providerId="ADAL" clId="{2650FF2F-A17E-47CC-B781-79E53B5E4C46}" dt="2025-04-28T12:17:47.272" v="1305" actId="113"/>
          <ac:spMkLst>
            <pc:docMk/>
            <pc:sldMk cId="77306927" sldId="820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8:45.580" v="1311" actId="403"/>
          <ac:spMkLst>
            <pc:docMk/>
            <pc:sldMk cId="77306927" sldId="820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2:19:42.486" v="1322" actId="403"/>
        <pc:sldMkLst>
          <pc:docMk/>
          <pc:sldMk cId="1292774685" sldId="821"/>
        </pc:sldMkLst>
        <pc:spChg chg="mod">
          <ac:chgData name="Kováčová Lenka" userId="7e399c04-2c67-46b9-82e2-91cd9694578e" providerId="ADAL" clId="{2650FF2F-A17E-47CC-B781-79E53B5E4C46}" dt="2025-04-28T12:19:36.319" v="1320" actId="113"/>
          <ac:spMkLst>
            <pc:docMk/>
            <pc:sldMk cId="1292774685" sldId="821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2:19:42.486" v="1322" actId="403"/>
          <ac:spMkLst>
            <pc:docMk/>
            <pc:sldMk cId="1292774685" sldId="821"/>
            <ac:spMk id="3" creationId="{C13D0CC9-CCB5-45A7-BDD2-08C0BCBA717D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1:37:58.317" v="746" actId="113"/>
        <pc:sldMkLst>
          <pc:docMk/>
          <pc:sldMk cId="3532882263" sldId="824"/>
        </pc:sldMkLst>
        <pc:spChg chg="mod">
          <ac:chgData name="Kováčová Lenka" userId="7e399c04-2c67-46b9-82e2-91cd9694578e" providerId="ADAL" clId="{2650FF2F-A17E-47CC-B781-79E53B5E4C46}" dt="2025-04-28T11:37:38.178" v="740" actId="113"/>
          <ac:spMkLst>
            <pc:docMk/>
            <pc:sldMk cId="3532882263" sldId="824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37:57.165" v="745" actId="113"/>
          <ac:spMkLst>
            <pc:docMk/>
            <pc:sldMk cId="3532882263" sldId="824"/>
            <ac:spMk id="3" creationId="{C13D0CC9-CCB5-45A7-BDD2-08C0BCBA717D}"/>
          </ac:spMkLst>
        </pc:spChg>
        <pc:spChg chg="mod">
          <ac:chgData name="Kováčová Lenka" userId="7e399c04-2c67-46b9-82e2-91cd9694578e" providerId="ADAL" clId="{2650FF2F-A17E-47CC-B781-79E53B5E4C46}" dt="2025-04-28T11:37:58.317" v="746" actId="113"/>
          <ac:spMkLst>
            <pc:docMk/>
            <pc:sldMk cId="3532882263" sldId="824"/>
            <ac:spMk id="5" creationId="{E9176D1B-9E03-437F-8B3E-51CEF46CF5D1}"/>
          </ac:spMkLst>
        </pc:spChg>
        <pc:spChg chg="mod">
          <ac:chgData name="Kováčová Lenka" userId="7e399c04-2c67-46b9-82e2-91cd9694578e" providerId="ADAL" clId="{2650FF2F-A17E-47CC-B781-79E53B5E4C46}" dt="2025-04-28T11:37:45.619" v="743" actId="113"/>
          <ac:spMkLst>
            <pc:docMk/>
            <pc:sldMk cId="3532882263" sldId="824"/>
            <ac:spMk id="6" creationId="{0D31D169-29A3-CF4E-E9D6-C2307DF9BE0E}"/>
          </ac:spMkLst>
        </pc:spChg>
      </pc:sldChg>
      <pc:sldChg chg="add del ord setBg">
        <pc:chgData name="Kováčová Lenka" userId="7e399c04-2c67-46b9-82e2-91cd9694578e" providerId="ADAL" clId="{2650FF2F-A17E-47CC-B781-79E53B5E4C46}" dt="2025-04-28T11:51:01.932" v="845" actId="47"/>
        <pc:sldMkLst>
          <pc:docMk/>
          <pc:sldMk cId="1389412129" sldId="825"/>
        </pc:sldMkLst>
      </pc:sldChg>
      <pc:sldChg chg="delSp modSp add mod setBg">
        <pc:chgData name="Kováčová Lenka" userId="7e399c04-2c67-46b9-82e2-91cd9694578e" providerId="ADAL" clId="{2650FF2F-A17E-47CC-B781-79E53B5E4C46}" dt="2025-04-28T11:04:20.232" v="483" actId="478"/>
        <pc:sldMkLst>
          <pc:docMk/>
          <pc:sldMk cId="3768113078" sldId="826"/>
        </pc:sldMkLst>
        <pc:spChg chg="mod">
          <ac:chgData name="Kováčová Lenka" userId="7e399c04-2c67-46b9-82e2-91cd9694578e" providerId="ADAL" clId="{2650FF2F-A17E-47CC-B781-79E53B5E4C46}" dt="2025-04-28T11:04:15.832" v="481" actId="20577"/>
          <ac:spMkLst>
            <pc:docMk/>
            <pc:sldMk cId="3768113078" sldId="826"/>
            <ac:spMk id="2" creationId="{91AEC3AB-B893-0031-B9EB-FA8E5D27AD86}"/>
          </ac:spMkLst>
        </pc:spChg>
        <pc:spChg chg="del">
          <ac:chgData name="Kováčová Lenka" userId="7e399c04-2c67-46b9-82e2-91cd9694578e" providerId="ADAL" clId="{2650FF2F-A17E-47CC-B781-79E53B5E4C46}" dt="2025-04-28T11:04:18.734" v="482" actId="478"/>
          <ac:spMkLst>
            <pc:docMk/>
            <pc:sldMk cId="3768113078" sldId="826"/>
            <ac:spMk id="4" creationId="{07A88511-0DFA-A723-6B5E-419A59FE63FF}"/>
          </ac:spMkLst>
        </pc:spChg>
        <pc:spChg chg="del">
          <ac:chgData name="Kováčová Lenka" userId="7e399c04-2c67-46b9-82e2-91cd9694578e" providerId="ADAL" clId="{2650FF2F-A17E-47CC-B781-79E53B5E4C46}" dt="2025-04-28T11:04:20.232" v="483" actId="478"/>
          <ac:spMkLst>
            <pc:docMk/>
            <pc:sldMk cId="3768113078" sldId="826"/>
            <ac:spMk id="5" creationId="{EC87CBE2-A364-9060-A379-CDF2D0A016AC}"/>
          </ac:spMkLst>
        </pc:spChg>
      </pc:sldChg>
      <pc:sldChg chg="add del">
        <pc:chgData name="Kováčová Lenka" userId="7e399c04-2c67-46b9-82e2-91cd9694578e" providerId="ADAL" clId="{2650FF2F-A17E-47CC-B781-79E53B5E4C46}" dt="2025-04-25T13:54:57.690" v="220" actId="47"/>
        <pc:sldMkLst>
          <pc:docMk/>
          <pc:sldMk cId="377493227" sldId="841"/>
        </pc:sldMkLst>
      </pc:sldChg>
      <pc:sldChg chg="add del setBg">
        <pc:chgData name="Kováčová Lenka" userId="7e399c04-2c67-46b9-82e2-91cd9694578e" providerId="ADAL" clId="{2650FF2F-A17E-47CC-B781-79E53B5E4C46}" dt="2025-04-25T13:55:00.380" v="221" actId="47"/>
        <pc:sldMkLst>
          <pc:docMk/>
          <pc:sldMk cId="1953822764" sldId="842"/>
        </pc:sldMkLst>
      </pc:sldChg>
      <pc:sldChg chg="add del">
        <pc:chgData name="Kováčová Lenka" userId="7e399c04-2c67-46b9-82e2-91cd9694578e" providerId="ADAL" clId="{2650FF2F-A17E-47CC-B781-79E53B5E4C46}" dt="2025-04-25T13:55:01.812" v="222" actId="47"/>
        <pc:sldMkLst>
          <pc:docMk/>
          <pc:sldMk cId="2855200779" sldId="843"/>
        </pc:sldMkLst>
      </pc:sldChg>
      <pc:sldChg chg="modSp add del mod">
        <pc:chgData name="Kováčová Lenka" userId="7e399c04-2c67-46b9-82e2-91cd9694578e" providerId="ADAL" clId="{2650FF2F-A17E-47CC-B781-79E53B5E4C46}" dt="2025-04-25T13:55:03.609" v="223" actId="47"/>
        <pc:sldMkLst>
          <pc:docMk/>
          <pc:sldMk cId="1669931492" sldId="844"/>
        </pc:sldMkLst>
      </pc:sldChg>
      <pc:sldChg chg="add del ord setBg">
        <pc:chgData name="Kováčová Lenka" userId="7e399c04-2c67-46b9-82e2-91cd9694578e" providerId="ADAL" clId="{2650FF2F-A17E-47CC-B781-79E53B5E4C46}" dt="2025-04-28T11:34:59.928" v="703"/>
        <pc:sldMkLst>
          <pc:docMk/>
          <pc:sldMk cId="894457318" sldId="846"/>
        </pc:sldMkLst>
      </pc:sldChg>
      <pc:sldChg chg="modSp add mod setBg">
        <pc:chgData name="Kováčová Lenka" userId="7e399c04-2c67-46b9-82e2-91cd9694578e" providerId="ADAL" clId="{2650FF2F-A17E-47CC-B781-79E53B5E4C46}" dt="2025-04-28T11:19:11.813" v="575" actId="113"/>
        <pc:sldMkLst>
          <pc:docMk/>
          <pc:sldMk cId="2496098480" sldId="847"/>
        </pc:sldMkLst>
        <pc:spChg chg="mod">
          <ac:chgData name="Kováčová Lenka" userId="7e399c04-2c67-46b9-82e2-91cd9694578e" providerId="ADAL" clId="{2650FF2F-A17E-47CC-B781-79E53B5E4C46}" dt="2025-04-28T11:19:11.813" v="575" actId="113"/>
          <ac:spMkLst>
            <pc:docMk/>
            <pc:sldMk cId="2496098480" sldId="847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19:07.296" v="574" actId="113"/>
          <ac:spMkLst>
            <pc:docMk/>
            <pc:sldMk cId="2496098480" sldId="847"/>
            <ac:spMk id="3" creationId="{C13D0CC9-CCB5-45A7-BDD2-08C0BCBA717D}"/>
          </ac:spMkLst>
        </pc:spChg>
      </pc:sldChg>
      <pc:sldChg chg="modSp add mod setBg">
        <pc:chgData name="Kováčová Lenka" userId="7e399c04-2c67-46b9-82e2-91cd9694578e" providerId="ADAL" clId="{2650FF2F-A17E-47CC-B781-79E53B5E4C46}" dt="2025-04-28T11:24:05.886" v="644" actId="3626"/>
        <pc:sldMkLst>
          <pc:docMk/>
          <pc:sldMk cId="254904786" sldId="848"/>
        </pc:sldMkLst>
        <pc:spChg chg="mod">
          <ac:chgData name="Kováčová Lenka" userId="7e399c04-2c67-46b9-82e2-91cd9694578e" providerId="ADAL" clId="{2650FF2F-A17E-47CC-B781-79E53B5E4C46}" dt="2025-04-28T11:21:58.974" v="606" actId="403"/>
          <ac:spMkLst>
            <pc:docMk/>
            <pc:sldMk cId="254904786" sldId="848"/>
            <ac:spMk id="2" creationId="{74ACD42D-4348-4ECA-BEF6-6D253ABC0772}"/>
          </ac:spMkLst>
        </pc:spChg>
        <pc:graphicFrameChg chg="mod modGraphic">
          <ac:chgData name="Kováčová Lenka" userId="7e399c04-2c67-46b9-82e2-91cd9694578e" providerId="ADAL" clId="{2650FF2F-A17E-47CC-B781-79E53B5E4C46}" dt="2025-04-28T11:24:05.886" v="644" actId="3626"/>
          <ac:graphicFrameMkLst>
            <pc:docMk/>
            <pc:sldMk cId="254904786" sldId="848"/>
            <ac:graphicFrameMk id="5" creationId="{00F8C21D-34DA-63A1-E3EF-F087B44DB45B}"/>
          </ac:graphicFrameMkLst>
        </pc:graphicFrameChg>
      </pc:sldChg>
      <pc:sldChg chg="add del">
        <pc:chgData name="Kováčová Lenka" userId="7e399c04-2c67-46b9-82e2-91cd9694578e" providerId="ADAL" clId="{2650FF2F-A17E-47CC-B781-79E53B5E4C46}" dt="2025-04-25T13:53:53.651" v="214" actId="47"/>
        <pc:sldMkLst>
          <pc:docMk/>
          <pc:sldMk cId="1572800043" sldId="852"/>
        </pc:sldMkLst>
      </pc:sldChg>
      <pc:sldChg chg="modSp add mod ord setBg">
        <pc:chgData name="Kováčová Lenka" userId="7e399c04-2c67-46b9-82e2-91cd9694578e" providerId="ADAL" clId="{2650FF2F-A17E-47CC-B781-79E53B5E4C46}" dt="2025-04-28T11:29:58.164" v="683" actId="113"/>
        <pc:sldMkLst>
          <pc:docMk/>
          <pc:sldMk cId="3823900366" sldId="853"/>
        </pc:sldMkLst>
        <pc:spChg chg="mod">
          <ac:chgData name="Kováčová Lenka" userId="7e399c04-2c67-46b9-82e2-91cd9694578e" providerId="ADAL" clId="{2650FF2F-A17E-47CC-B781-79E53B5E4C46}" dt="2025-04-28T11:29:58.164" v="683" actId="113"/>
          <ac:spMkLst>
            <pc:docMk/>
            <pc:sldMk cId="3823900366" sldId="853"/>
            <ac:spMk id="2" creationId="{74ACD42D-4348-4ECA-BEF6-6D253ABC0772}"/>
          </ac:spMkLst>
        </pc:spChg>
        <pc:spChg chg="mod">
          <ac:chgData name="Kováčová Lenka" userId="7e399c04-2c67-46b9-82e2-91cd9694578e" providerId="ADAL" clId="{2650FF2F-A17E-47CC-B781-79E53B5E4C46}" dt="2025-04-28T11:29:40.397" v="678" actId="403"/>
          <ac:spMkLst>
            <pc:docMk/>
            <pc:sldMk cId="3823900366" sldId="853"/>
            <ac:spMk id="3" creationId="{C13D0CC9-CCB5-45A7-BDD2-08C0BCBA717D}"/>
          </ac:spMkLst>
        </pc:spChg>
        <pc:spChg chg="mod">
          <ac:chgData name="Kováčová Lenka" userId="7e399c04-2c67-46b9-82e2-91cd9694578e" providerId="ADAL" clId="{2650FF2F-A17E-47CC-B781-79E53B5E4C46}" dt="2025-04-28T11:29:49.795" v="680" actId="14100"/>
          <ac:spMkLst>
            <pc:docMk/>
            <pc:sldMk cId="3823900366" sldId="853"/>
            <ac:spMk id="14" creationId="{9175562C-34C5-F0FA-D383-ADDF10958077}"/>
          </ac:spMkLst>
        </pc:spChg>
        <pc:picChg chg="mod">
          <ac:chgData name="Kováčová Lenka" userId="7e399c04-2c67-46b9-82e2-91cd9694578e" providerId="ADAL" clId="{2650FF2F-A17E-47CC-B781-79E53B5E4C46}" dt="2025-04-28T11:29:55.399" v="682" actId="1076"/>
          <ac:picMkLst>
            <pc:docMk/>
            <pc:sldMk cId="3823900366" sldId="853"/>
            <ac:picMk id="13" creationId="{0F3F836D-95BD-3BA8-71C9-7975D6CC3CE1}"/>
          </ac:picMkLst>
        </pc:picChg>
      </pc:sldChg>
      <pc:sldChg chg="modSp add del mod ord setBg">
        <pc:chgData name="Kováčová Lenka" userId="7e399c04-2c67-46b9-82e2-91cd9694578e" providerId="ADAL" clId="{2650FF2F-A17E-47CC-B781-79E53B5E4C46}" dt="2025-04-28T11:31:19.384" v="696" actId="1076"/>
        <pc:sldMkLst>
          <pc:docMk/>
          <pc:sldMk cId="2816928571" sldId="854"/>
        </pc:sldMkLst>
        <pc:spChg chg="mod">
          <ac:chgData name="Kováčová Lenka" userId="7e399c04-2c67-46b9-82e2-91cd9694578e" providerId="ADAL" clId="{2650FF2F-A17E-47CC-B781-79E53B5E4C46}" dt="2025-04-28T11:31:19.384" v="696" actId="1076"/>
          <ac:spMkLst>
            <pc:docMk/>
            <pc:sldMk cId="2816928571" sldId="854"/>
            <ac:spMk id="7" creationId="{C5497C5D-95D3-EA78-658B-1E2196F25416}"/>
          </ac:spMkLst>
        </pc:spChg>
      </pc:sldChg>
      <pc:sldChg chg="add del ord setBg">
        <pc:chgData name="Kováčová Lenka" userId="7e399c04-2c67-46b9-82e2-91cd9694578e" providerId="ADAL" clId="{2650FF2F-A17E-47CC-B781-79E53B5E4C46}" dt="2025-04-28T11:35:54.281" v="711"/>
        <pc:sldMkLst>
          <pc:docMk/>
          <pc:sldMk cId="1267337098" sldId="855"/>
        </pc:sldMkLst>
      </pc:sldChg>
      <pc:sldChg chg="modSp add del mod">
        <pc:chgData name="Kováčová Lenka" userId="7e399c04-2c67-46b9-82e2-91cd9694578e" providerId="ADAL" clId="{2650FF2F-A17E-47CC-B781-79E53B5E4C46}" dt="2025-04-25T14:06:07.642" v="342" actId="47"/>
        <pc:sldMkLst>
          <pc:docMk/>
          <pc:sldMk cId="3405043371" sldId="856"/>
        </pc:sldMkLst>
      </pc:sldChg>
      <pc:sldChg chg="add del ord setBg">
        <pc:chgData name="Kováčová Lenka" userId="7e399c04-2c67-46b9-82e2-91cd9694578e" providerId="ADAL" clId="{2650FF2F-A17E-47CC-B781-79E53B5E4C46}" dt="2025-04-28T11:53:30.087" v="893"/>
        <pc:sldMkLst>
          <pc:docMk/>
          <pc:sldMk cId="4196917919" sldId="858"/>
        </pc:sldMkLst>
      </pc:sldChg>
      <pc:sldChg chg="delSp modSp add mod ord setBg">
        <pc:chgData name="Kováčová Lenka" userId="7e399c04-2c67-46b9-82e2-91cd9694578e" providerId="ADAL" clId="{2650FF2F-A17E-47CC-B781-79E53B5E4C46}" dt="2025-04-28T12:35:50.993" v="1398" actId="404"/>
        <pc:sldMkLst>
          <pc:docMk/>
          <pc:sldMk cId="1064411839" sldId="859"/>
        </pc:sldMkLst>
        <pc:spChg chg="mod">
          <ac:chgData name="Kováčová Lenka" userId="7e399c04-2c67-46b9-82e2-91cd9694578e" providerId="ADAL" clId="{2650FF2F-A17E-47CC-B781-79E53B5E4C46}" dt="2025-04-28T11:40:58.134" v="779" actId="14100"/>
          <ac:spMkLst>
            <pc:docMk/>
            <pc:sldMk cId="1064411839" sldId="859"/>
            <ac:spMk id="2" creationId="{D967D377-EE41-E0A7-7C2A-859075301244}"/>
          </ac:spMkLst>
        </pc:spChg>
        <pc:spChg chg="mod">
          <ac:chgData name="Kováčová Lenka" userId="7e399c04-2c67-46b9-82e2-91cd9694578e" providerId="ADAL" clId="{2650FF2F-A17E-47CC-B781-79E53B5E4C46}" dt="2025-04-28T12:35:50.993" v="1398" actId="404"/>
          <ac:spMkLst>
            <pc:docMk/>
            <pc:sldMk cId="1064411839" sldId="859"/>
            <ac:spMk id="3" creationId="{84C73E36-2550-0838-1729-B2A934F94E40}"/>
          </ac:spMkLst>
        </pc:spChg>
        <pc:spChg chg="del">
          <ac:chgData name="Kováčová Lenka" userId="7e399c04-2c67-46b9-82e2-91cd9694578e" providerId="ADAL" clId="{2650FF2F-A17E-47CC-B781-79E53B5E4C46}" dt="2025-04-28T11:41:04.612" v="782" actId="478"/>
          <ac:spMkLst>
            <pc:docMk/>
            <pc:sldMk cId="1064411839" sldId="859"/>
            <ac:spMk id="4" creationId="{ED9494E3-654E-82FB-1A9D-65F4D6BD8971}"/>
          </ac:spMkLst>
        </pc:spChg>
        <pc:spChg chg="del">
          <ac:chgData name="Kováčová Lenka" userId="7e399c04-2c67-46b9-82e2-91cd9694578e" providerId="ADAL" clId="{2650FF2F-A17E-47CC-B781-79E53B5E4C46}" dt="2025-04-28T11:41:07.181" v="783" actId="478"/>
          <ac:spMkLst>
            <pc:docMk/>
            <pc:sldMk cId="1064411839" sldId="859"/>
            <ac:spMk id="5" creationId="{3895AB5E-C92A-690B-3DA3-27F17A73F3E1}"/>
          </ac:spMkLst>
        </pc:spChg>
      </pc:sldChg>
      <pc:sldChg chg="delSp modSp add del mod ord setBg">
        <pc:chgData name="Kováčová Lenka" userId="7e399c04-2c67-46b9-82e2-91cd9694578e" providerId="ADAL" clId="{2650FF2F-A17E-47CC-B781-79E53B5E4C46}" dt="2025-04-28T11:34:31.363" v="699" actId="478"/>
        <pc:sldMkLst>
          <pc:docMk/>
          <pc:sldMk cId="2593224437" sldId="860"/>
        </pc:sldMkLst>
        <pc:spChg chg="del">
          <ac:chgData name="Kováčová Lenka" userId="7e399c04-2c67-46b9-82e2-91cd9694578e" providerId="ADAL" clId="{2650FF2F-A17E-47CC-B781-79E53B5E4C46}" dt="2025-04-28T11:34:31.363" v="699" actId="478"/>
          <ac:spMkLst>
            <pc:docMk/>
            <pc:sldMk cId="2593224437" sldId="860"/>
            <ac:spMk id="3" creationId="{AB53925D-5273-495F-09CF-E2F7E372EB05}"/>
          </ac:spMkLst>
        </pc:spChg>
        <pc:spChg chg="mod">
          <ac:chgData name="Kováčová Lenka" userId="7e399c04-2c67-46b9-82e2-91cd9694578e" providerId="ADAL" clId="{2650FF2F-A17E-47CC-B781-79E53B5E4C46}" dt="2025-04-28T11:34:05.295" v="697" actId="1076"/>
          <ac:spMkLst>
            <pc:docMk/>
            <pc:sldMk cId="2593224437" sldId="860"/>
            <ac:spMk id="8" creationId="{13E1C751-3079-99EB-2A2F-7A7010AC14C6}"/>
          </ac:spMkLst>
        </pc:spChg>
      </pc:sldChg>
      <pc:sldChg chg="add del ord setBg">
        <pc:chgData name="Kováčová Lenka" userId="7e399c04-2c67-46b9-82e2-91cd9694578e" providerId="ADAL" clId="{2650FF2F-A17E-47CC-B781-79E53B5E4C46}" dt="2025-04-28T11:35:12.536" v="709"/>
        <pc:sldMkLst>
          <pc:docMk/>
          <pc:sldMk cId="772589233" sldId="861"/>
        </pc:sldMkLst>
      </pc:sldChg>
      <pc:sldChg chg="add del setBg">
        <pc:chgData name="Kováčová Lenka" userId="7e399c04-2c67-46b9-82e2-91cd9694578e" providerId="ADAL" clId="{2650FF2F-A17E-47CC-B781-79E53B5E4C46}" dt="2025-04-28T11:53:52.314" v="894" actId="47"/>
        <pc:sldMkLst>
          <pc:docMk/>
          <pc:sldMk cId="563123692" sldId="862"/>
        </pc:sldMkLst>
      </pc:sldChg>
      <pc:sldChg chg="add del setBg">
        <pc:chgData name="Kováčová Lenka" userId="7e399c04-2c67-46b9-82e2-91cd9694578e" providerId="ADAL" clId="{2650FF2F-A17E-47CC-B781-79E53B5E4C46}" dt="2025-04-28T11:53:53.051" v="895" actId="47"/>
        <pc:sldMkLst>
          <pc:docMk/>
          <pc:sldMk cId="1961605462" sldId="863"/>
        </pc:sldMkLst>
      </pc:sldChg>
      <pc:sldChg chg="add del setBg">
        <pc:chgData name="Kováčová Lenka" userId="7e399c04-2c67-46b9-82e2-91cd9694578e" providerId="ADAL" clId="{2650FF2F-A17E-47CC-B781-79E53B5E4C46}" dt="2025-04-28T11:53:54.052" v="896" actId="47"/>
        <pc:sldMkLst>
          <pc:docMk/>
          <pc:sldMk cId="3639786398" sldId="864"/>
        </pc:sldMkLst>
      </pc:sldChg>
      <pc:sldChg chg="add del setBg">
        <pc:chgData name="Kováčová Lenka" userId="7e399c04-2c67-46b9-82e2-91cd9694578e" providerId="ADAL" clId="{2650FF2F-A17E-47CC-B781-79E53B5E4C46}" dt="2025-04-28T11:53:56.389" v="897" actId="47"/>
        <pc:sldMkLst>
          <pc:docMk/>
          <pc:sldMk cId="4253468133" sldId="865"/>
        </pc:sldMkLst>
      </pc:sldChg>
      <pc:sldChg chg="add del setBg">
        <pc:chgData name="Kováčová Lenka" userId="7e399c04-2c67-46b9-82e2-91cd9694578e" providerId="ADAL" clId="{2650FF2F-A17E-47CC-B781-79E53B5E4C46}" dt="2025-04-28T11:53:57.157" v="898" actId="47"/>
        <pc:sldMkLst>
          <pc:docMk/>
          <pc:sldMk cId="3886434845" sldId="866"/>
        </pc:sldMkLst>
      </pc:sldChg>
      <pc:sldChg chg="add del setBg">
        <pc:chgData name="Kováčová Lenka" userId="7e399c04-2c67-46b9-82e2-91cd9694578e" providerId="ADAL" clId="{2650FF2F-A17E-47CC-B781-79E53B5E4C46}" dt="2025-04-28T11:53:59.313" v="899" actId="47"/>
        <pc:sldMkLst>
          <pc:docMk/>
          <pc:sldMk cId="1041333612" sldId="867"/>
        </pc:sldMkLst>
      </pc:sldChg>
      <pc:sldChg chg="add del setBg">
        <pc:chgData name="Kováčová Lenka" userId="7e399c04-2c67-46b9-82e2-91cd9694578e" providerId="ADAL" clId="{2650FF2F-A17E-47CC-B781-79E53B5E4C46}" dt="2025-04-28T11:54:01.887" v="900" actId="47"/>
        <pc:sldMkLst>
          <pc:docMk/>
          <pc:sldMk cId="971574788" sldId="868"/>
        </pc:sldMkLst>
      </pc:sldChg>
      <pc:sldChg chg="add del setBg">
        <pc:chgData name="Kováčová Lenka" userId="7e399c04-2c67-46b9-82e2-91cd9694578e" providerId="ADAL" clId="{2650FF2F-A17E-47CC-B781-79E53B5E4C46}" dt="2025-04-28T11:54:03.616" v="901" actId="47"/>
        <pc:sldMkLst>
          <pc:docMk/>
          <pc:sldMk cId="1250906531" sldId="869"/>
        </pc:sldMkLst>
      </pc:sldChg>
      <pc:sldChg chg="add del setBg">
        <pc:chgData name="Kováčová Lenka" userId="7e399c04-2c67-46b9-82e2-91cd9694578e" providerId="ADAL" clId="{2650FF2F-A17E-47CC-B781-79E53B5E4C46}" dt="2025-04-28T11:54:04.449" v="902" actId="47"/>
        <pc:sldMkLst>
          <pc:docMk/>
          <pc:sldMk cId="1771327905" sldId="870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601635653" sldId="871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1328416579" sldId="872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251484583" sldId="873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590928331" sldId="874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3334396464" sldId="875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1299465868" sldId="876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2679220561" sldId="877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3955509348" sldId="878"/>
        </pc:sldMkLst>
      </pc:sldChg>
      <pc:sldChg chg="add ord setBg">
        <pc:chgData name="Kováčová Lenka" userId="7e399c04-2c67-46b9-82e2-91cd9694578e" providerId="ADAL" clId="{2650FF2F-A17E-47CC-B781-79E53B5E4C46}" dt="2025-04-28T11:54:23.530" v="904"/>
        <pc:sldMkLst>
          <pc:docMk/>
          <pc:sldMk cId="2063987866" sldId="879"/>
        </pc:sldMkLst>
      </pc:sldChg>
      <pc:sldChg chg="add setBg">
        <pc:chgData name="Kováčová Lenka" userId="7e399c04-2c67-46b9-82e2-91cd9694578e" providerId="ADAL" clId="{2650FF2F-A17E-47CC-B781-79E53B5E4C46}" dt="2025-04-25T14:06:27.754" v="345"/>
        <pc:sldMkLst>
          <pc:docMk/>
          <pc:sldMk cId="1637397850" sldId="880"/>
        </pc:sldMkLst>
      </pc:sldChg>
      <pc:sldChg chg="addSp delSp modSp new mod ord setBg modClrScheme chgLayout">
        <pc:chgData name="Kováčová Lenka" userId="7e399c04-2c67-46b9-82e2-91cd9694578e" providerId="ADAL" clId="{2650FF2F-A17E-47CC-B781-79E53B5E4C46}" dt="2025-04-28T12:09:43.307" v="1260" actId="27636"/>
        <pc:sldMkLst>
          <pc:docMk/>
          <pc:sldMk cId="149578236" sldId="881"/>
        </pc:sldMkLst>
        <pc:spChg chg="add del mod">
          <ac:chgData name="Kováčová Lenka" userId="7e399c04-2c67-46b9-82e2-91cd9694578e" providerId="ADAL" clId="{2650FF2F-A17E-47CC-B781-79E53B5E4C46}" dt="2025-04-28T12:08:52.804" v="1230" actId="478"/>
          <ac:spMkLst>
            <pc:docMk/>
            <pc:sldMk cId="149578236" sldId="881"/>
            <ac:spMk id="3" creationId="{E73B29FB-BAE4-41AD-5F7C-2EAA7CD2422B}"/>
          </ac:spMkLst>
        </pc:spChg>
        <pc:spChg chg="add mod ord">
          <ac:chgData name="Kováčová Lenka" userId="7e399c04-2c67-46b9-82e2-91cd9694578e" providerId="ADAL" clId="{2650FF2F-A17E-47CC-B781-79E53B5E4C46}" dt="2025-04-28T12:09:43.307" v="1260" actId="27636"/>
          <ac:spMkLst>
            <pc:docMk/>
            <pc:sldMk cId="149578236" sldId="881"/>
            <ac:spMk id="4" creationId="{A6EC4540-7ADF-3436-FE2D-E493AEC5FA56}"/>
          </ac:spMkLst>
        </pc:spChg>
        <pc:spChg chg="add del mod ord">
          <ac:chgData name="Kováčová Lenka" userId="7e399c04-2c67-46b9-82e2-91cd9694578e" providerId="ADAL" clId="{2650FF2F-A17E-47CC-B781-79E53B5E4C46}" dt="2025-04-28T12:08:49.582" v="1229" actId="478"/>
          <ac:spMkLst>
            <pc:docMk/>
            <pc:sldMk cId="149578236" sldId="881"/>
            <ac:spMk id="5" creationId="{44BA2BFF-7554-D830-F001-1F7B86D1022A}"/>
          </ac:spMkLst>
        </pc:spChg>
      </pc:sldChg>
      <pc:sldChg chg="add del">
        <pc:chgData name="Kováčová Lenka" userId="7e399c04-2c67-46b9-82e2-91cd9694578e" providerId="ADAL" clId="{2650FF2F-A17E-47CC-B781-79E53B5E4C46}" dt="2025-04-25T13:54:48.191" v="218" actId="47"/>
        <pc:sldMkLst>
          <pc:docMk/>
          <pc:sldMk cId="1517087013" sldId="882"/>
        </pc:sldMkLst>
      </pc:sldChg>
      <pc:sldChg chg="add del">
        <pc:chgData name="Kováčová Lenka" userId="7e399c04-2c67-46b9-82e2-91cd9694578e" providerId="ADAL" clId="{2650FF2F-A17E-47CC-B781-79E53B5E4C46}" dt="2025-04-25T13:57:07.766" v="242" actId="47"/>
        <pc:sldMkLst>
          <pc:docMk/>
          <pc:sldMk cId="2416341812" sldId="883"/>
        </pc:sldMkLst>
      </pc:sldChg>
      <pc:sldChg chg="modSp add mod setBg">
        <pc:chgData name="Kováčová Lenka" userId="7e399c04-2c67-46b9-82e2-91cd9694578e" providerId="ADAL" clId="{2650FF2F-A17E-47CC-B781-79E53B5E4C46}" dt="2025-04-28T12:34:44.884" v="1385" actId="2711"/>
        <pc:sldMkLst>
          <pc:docMk/>
          <pc:sldMk cId="958279980" sldId="884"/>
        </pc:sldMkLst>
        <pc:spChg chg="mod">
          <ac:chgData name="Kováčová Lenka" userId="7e399c04-2c67-46b9-82e2-91cd9694578e" providerId="ADAL" clId="{2650FF2F-A17E-47CC-B781-79E53B5E4C46}" dt="2025-04-28T12:33:54.222" v="1368" actId="20577"/>
          <ac:spMkLst>
            <pc:docMk/>
            <pc:sldMk cId="958279980" sldId="884"/>
            <ac:spMk id="2" creationId="{BF10A31E-A482-46A2-4013-51DCCC41D368}"/>
          </ac:spMkLst>
        </pc:spChg>
        <pc:spChg chg="mod">
          <ac:chgData name="Kováčová Lenka" userId="7e399c04-2c67-46b9-82e2-91cd9694578e" providerId="ADAL" clId="{2650FF2F-A17E-47CC-B781-79E53B5E4C46}" dt="2025-04-28T12:34:44.884" v="1385" actId="2711"/>
          <ac:spMkLst>
            <pc:docMk/>
            <pc:sldMk cId="958279980" sldId="884"/>
            <ac:spMk id="8" creationId="{93028230-FB56-8C16-1A67-D0DCBF0D5200}"/>
          </ac:spMkLst>
        </pc:spChg>
        <pc:spChg chg="mod">
          <ac:chgData name="Kováčová Lenka" userId="7e399c04-2c67-46b9-82e2-91cd9694578e" providerId="ADAL" clId="{2650FF2F-A17E-47CC-B781-79E53B5E4C46}" dt="2025-04-28T12:34:40.328" v="1384" actId="2711"/>
          <ac:spMkLst>
            <pc:docMk/>
            <pc:sldMk cId="958279980" sldId="884"/>
            <ac:spMk id="9" creationId="{420B7E1B-351F-188C-94C9-9322F2BE8AB4}"/>
          </ac:spMkLst>
        </pc:spChg>
        <pc:graphicFrameChg chg="modGraphic">
          <ac:chgData name="Kováčová Lenka" userId="7e399c04-2c67-46b9-82e2-91cd9694578e" providerId="ADAL" clId="{2650FF2F-A17E-47CC-B781-79E53B5E4C46}" dt="2025-04-28T12:34:35.824" v="1383" actId="2711"/>
          <ac:graphicFrameMkLst>
            <pc:docMk/>
            <pc:sldMk cId="958279980" sldId="884"/>
            <ac:graphicFrameMk id="5" creationId="{3880FF43-9140-2CB3-23CF-D051BA260F3E}"/>
          </ac:graphicFrameMkLst>
        </pc:graphicFrameChg>
      </pc:sldChg>
      <pc:sldChg chg="modSp add del mod setBg">
        <pc:chgData name="Kováčová Lenka" userId="7e399c04-2c67-46b9-82e2-91cd9694578e" providerId="ADAL" clId="{2650FF2F-A17E-47CC-B781-79E53B5E4C46}" dt="2025-04-28T11:36:02.868" v="712" actId="47"/>
        <pc:sldMkLst>
          <pc:docMk/>
          <pc:sldMk cId="3643188349" sldId="885"/>
        </pc:sldMkLst>
      </pc:sldChg>
      <pc:sldChg chg="modSp add del mod ord setBg">
        <pc:chgData name="Kováčová Lenka" userId="7e399c04-2c67-46b9-82e2-91cd9694578e" providerId="ADAL" clId="{2650FF2F-A17E-47CC-B781-79E53B5E4C46}" dt="2025-04-28T11:48:33.949" v="792" actId="47"/>
        <pc:sldMkLst>
          <pc:docMk/>
          <pc:sldMk cId="3581116367" sldId="886"/>
        </pc:sldMkLst>
      </pc:sldChg>
      <pc:sldChg chg="add del setBg">
        <pc:chgData name="Kováčová Lenka" userId="7e399c04-2c67-46b9-82e2-91cd9694578e" providerId="ADAL" clId="{2650FF2F-A17E-47CC-B781-79E53B5E4C46}" dt="2025-04-28T11:40:13.850" v="747" actId="47"/>
        <pc:sldMkLst>
          <pc:docMk/>
          <pc:sldMk cId="3106889653" sldId="887"/>
        </pc:sldMkLst>
      </pc:sldChg>
      <pc:sldChg chg="add del">
        <pc:chgData name="Kováčová Lenka" userId="7e399c04-2c67-46b9-82e2-91cd9694578e" providerId="ADAL" clId="{2650FF2F-A17E-47CC-B781-79E53B5E4C46}" dt="2025-04-25T14:06:10.519" v="343" actId="47"/>
        <pc:sldMkLst>
          <pc:docMk/>
          <pc:sldMk cId="2557290652" sldId="888"/>
        </pc:sldMkLst>
      </pc:sldChg>
      <pc:sldChg chg="delSp modSp add mod ord setBg">
        <pc:chgData name="Kováčová Lenka" userId="7e399c04-2c67-46b9-82e2-91cd9694578e" providerId="ADAL" clId="{2650FF2F-A17E-47CC-B781-79E53B5E4C46}" dt="2025-04-28T11:34:14.937" v="698" actId="478"/>
        <pc:sldMkLst>
          <pc:docMk/>
          <pc:sldMk cId="717292669" sldId="889"/>
        </pc:sldMkLst>
        <pc:spChg chg="mod">
          <ac:chgData name="Kováčová Lenka" userId="7e399c04-2c67-46b9-82e2-91cd9694578e" providerId="ADAL" clId="{2650FF2F-A17E-47CC-B781-79E53B5E4C46}" dt="2025-04-28T11:30:07.709" v="686" actId="2711"/>
          <ac:spMkLst>
            <pc:docMk/>
            <pc:sldMk cId="717292669" sldId="889"/>
            <ac:spMk id="2" creationId="{00000000-0000-0000-0000-000000000000}"/>
          </ac:spMkLst>
        </pc:spChg>
        <pc:spChg chg="mod">
          <ac:chgData name="Kováčová Lenka" userId="7e399c04-2c67-46b9-82e2-91cd9694578e" providerId="ADAL" clId="{2650FF2F-A17E-47CC-B781-79E53B5E4C46}" dt="2025-04-28T11:30:14.309" v="687" actId="2711"/>
          <ac:spMkLst>
            <pc:docMk/>
            <pc:sldMk cId="717292669" sldId="889"/>
            <ac:spMk id="3" creationId="{00000000-0000-0000-0000-000000000000}"/>
          </ac:spMkLst>
        </pc:spChg>
        <pc:spChg chg="del">
          <ac:chgData name="Kováčová Lenka" userId="7e399c04-2c67-46b9-82e2-91cd9694578e" providerId="ADAL" clId="{2650FF2F-A17E-47CC-B781-79E53B5E4C46}" dt="2025-04-28T11:34:14.937" v="698" actId="478"/>
          <ac:spMkLst>
            <pc:docMk/>
            <pc:sldMk cId="717292669" sldId="889"/>
            <ac:spMk id="4" creationId="{00000000-0000-0000-0000-000000000000}"/>
          </ac:spMkLst>
        </pc:spChg>
        <pc:spChg chg="mod">
          <ac:chgData name="Kováčová Lenka" userId="7e399c04-2c67-46b9-82e2-91cd9694578e" providerId="ADAL" clId="{2650FF2F-A17E-47CC-B781-79E53B5E4C46}" dt="2025-04-25T13:58:16.769" v="292" actId="14100"/>
          <ac:spMkLst>
            <pc:docMk/>
            <pc:sldMk cId="717292669" sldId="889"/>
            <ac:spMk id="5" creationId="{00000000-0000-0000-0000-000000000000}"/>
          </ac:spMkLst>
        </pc:spChg>
        <pc:spChg chg="mod">
          <ac:chgData name="Kováčová Lenka" userId="7e399c04-2c67-46b9-82e2-91cd9694578e" providerId="ADAL" clId="{2650FF2F-A17E-47CC-B781-79E53B5E4C46}" dt="2025-04-28T11:30:33.413" v="691" actId="207"/>
          <ac:spMkLst>
            <pc:docMk/>
            <pc:sldMk cId="717292669" sldId="889"/>
            <ac:spMk id="6" creationId="{00000000-0000-0000-0000-000000000000}"/>
          </ac:spMkLst>
        </pc:spChg>
        <pc:spChg chg="mod">
          <ac:chgData name="Kováčová Lenka" userId="7e399c04-2c67-46b9-82e2-91cd9694578e" providerId="ADAL" clId="{2650FF2F-A17E-47CC-B781-79E53B5E4C46}" dt="2025-04-28T11:30:29.087" v="690" actId="1076"/>
          <ac:spMkLst>
            <pc:docMk/>
            <pc:sldMk cId="717292669" sldId="889"/>
            <ac:spMk id="7" creationId="{1ACF36DC-125D-4891-557A-411F439A71C3}"/>
          </ac:spMkLst>
        </pc:spChg>
      </pc:sldChg>
      <pc:sldChg chg="addSp delSp new mod ord setBg">
        <pc:chgData name="Kováčová Lenka" userId="7e399c04-2c67-46b9-82e2-91cd9694578e" providerId="ADAL" clId="{2650FF2F-A17E-47CC-B781-79E53B5E4C46}" dt="2025-04-28T12:05:52.129" v="1172"/>
        <pc:sldMkLst>
          <pc:docMk/>
          <pc:sldMk cId="3186729903" sldId="890"/>
        </pc:sldMkLst>
        <pc:picChg chg="add">
          <ac:chgData name="Kováčová Lenka" userId="7e399c04-2c67-46b9-82e2-91cd9694578e" providerId="ADAL" clId="{2650FF2F-A17E-47CC-B781-79E53B5E4C46}" dt="2025-04-25T13:43:28.432" v="208" actId="22"/>
          <ac:picMkLst>
            <pc:docMk/>
            <pc:sldMk cId="3186729903" sldId="890"/>
            <ac:picMk id="7" creationId="{0C96C783-AA34-8C05-108A-EF7B9CD7B63A}"/>
          </ac:picMkLst>
        </pc:picChg>
      </pc:sldChg>
      <pc:sldChg chg="addSp new mod ord setBg">
        <pc:chgData name="Kováčová Lenka" userId="7e399c04-2c67-46b9-82e2-91cd9694578e" providerId="ADAL" clId="{2650FF2F-A17E-47CC-B781-79E53B5E4C46}" dt="2025-04-28T12:05:52.129" v="1172"/>
        <pc:sldMkLst>
          <pc:docMk/>
          <pc:sldMk cId="2848685610" sldId="891"/>
        </pc:sldMkLst>
        <pc:picChg chg="add">
          <ac:chgData name="Kováčová Lenka" userId="7e399c04-2c67-46b9-82e2-91cd9694578e" providerId="ADAL" clId="{2650FF2F-A17E-47CC-B781-79E53B5E4C46}" dt="2025-04-25T13:53:43.140" v="212" actId="22"/>
          <ac:picMkLst>
            <pc:docMk/>
            <pc:sldMk cId="2848685610" sldId="891"/>
            <ac:picMk id="7" creationId="{F29835D8-A7CF-DFCA-0B99-3C3A7B858047}"/>
          </ac:picMkLst>
        </pc:picChg>
      </pc:sldChg>
      <pc:sldChg chg="delSp modSp add mod setBg">
        <pc:chgData name="Kováčová Lenka" userId="7e399c04-2c67-46b9-82e2-91cd9694578e" providerId="ADAL" clId="{2650FF2F-A17E-47CC-B781-79E53B5E4C46}" dt="2025-04-28T12:35:21.366" v="1389" actId="113"/>
        <pc:sldMkLst>
          <pc:docMk/>
          <pc:sldMk cId="1303451754" sldId="892"/>
        </pc:sldMkLst>
        <pc:spChg chg="mod">
          <ac:chgData name="Kováčová Lenka" userId="7e399c04-2c67-46b9-82e2-91cd9694578e" providerId="ADAL" clId="{2650FF2F-A17E-47CC-B781-79E53B5E4C46}" dt="2025-04-28T12:35:21.366" v="1389" actId="113"/>
          <ac:spMkLst>
            <pc:docMk/>
            <pc:sldMk cId="1303451754" sldId="892"/>
            <ac:spMk id="2" creationId="{CD56CB52-200C-1F1A-1CB4-E9D5364BFA32}"/>
          </ac:spMkLst>
        </pc:spChg>
        <pc:spChg chg="del">
          <ac:chgData name="Kováčová Lenka" userId="7e399c04-2c67-46b9-82e2-91cd9694578e" providerId="ADAL" clId="{2650FF2F-A17E-47CC-B781-79E53B5E4C46}" dt="2025-04-28T11:30:48.437" v="694" actId="478"/>
          <ac:spMkLst>
            <pc:docMk/>
            <pc:sldMk cId="1303451754" sldId="892"/>
            <ac:spMk id="4" creationId="{A9786CC3-F8EC-1662-BE8A-4C04AC20851D}"/>
          </ac:spMkLst>
        </pc:spChg>
        <pc:spChg chg="del">
          <ac:chgData name="Kováčová Lenka" userId="7e399c04-2c67-46b9-82e2-91cd9694578e" providerId="ADAL" clId="{2650FF2F-A17E-47CC-B781-79E53B5E4C46}" dt="2025-04-28T11:30:49.946" v="695" actId="478"/>
          <ac:spMkLst>
            <pc:docMk/>
            <pc:sldMk cId="1303451754" sldId="892"/>
            <ac:spMk id="5" creationId="{E1961AB0-616D-8195-1265-95E4FC541A0A}"/>
          </ac:spMkLst>
        </pc:spChg>
      </pc:sldChg>
      <pc:sldChg chg="modSp add mod ord setBg">
        <pc:chgData name="Kováčová Lenka" userId="7e399c04-2c67-46b9-82e2-91cd9694578e" providerId="ADAL" clId="{2650FF2F-A17E-47CC-B781-79E53B5E4C46}" dt="2025-04-28T11:54:47.678" v="909"/>
        <pc:sldMkLst>
          <pc:docMk/>
          <pc:sldMk cId="3338859801" sldId="893"/>
        </pc:sldMkLst>
        <pc:spChg chg="mod">
          <ac:chgData name="Kováčová Lenka" userId="7e399c04-2c67-46b9-82e2-91cd9694578e" providerId="ADAL" clId="{2650FF2F-A17E-47CC-B781-79E53B5E4C46}" dt="2025-04-28T11:54:41.082" v="907" actId="113"/>
          <ac:spMkLst>
            <pc:docMk/>
            <pc:sldMk cId="3338859801" sldId="893"/>
            <ac:spMk id="2" creationId="{46E6C21C-7E49-8D78-4A4B-98F960B3C9FB}"/>
          </ac:spMkLst>
        </pc:spChg>
      </pc:sldChg>
      <pc:sldChg chg="add del">
        <pc:chgData name="Kováčová Lenka" userId="7e399c04-2c67-46b9-82e2-91cd9694578e" providerId="ADAL" clId="{2650FF2F-A17E-47CC-B781-79E53B5E4C46}" dt="2025-04-28T11:49:59.242" v="800" actId="47"/>
        <pc:sldMkLst>
          <pc:docMk/>
          <pc:sldMk cId="2062314072" sldId="894"/>
        </pc:sldMkLst>
      </pc:sldChg>
      <pc:sldChg chg="modSp add mod ord setBg">
        <pc:chgData name="Kováčová Lenka" userId="7e399c04-2c67-46b9-82e2-91cd9694578e" providerId="ADAL" clId="{2650FF2F-A17E-47CC-B781-79E53B5E4C46}" dt="2025-04-28T11:51:00.011" v="844"/>
        <pc:sldMkLst>
          <pc:docMk/>
          <pc:sldMk cId="1221406563" sldId="895"/>
        </pc:sldMkLst>
        <pc:spChg chg="mod">
          <ac:chgData name="Kováčová Lenka" userId="7e399c04-2c67-46b9-82e2-91cd9694578e" providerId="ADAL" clId="{2650FF2F-A17E-47CC-B781-79E53B5E4C46}" dt="2025-04-28T11:50:44.561" v="842" actId="113"/>
          <ac:spMkLst>
            <pc:docMk/>
            <pc:sldMk cId="1221406563" sldId="895"/>
            <ac:spMk id="2" creationId="{32743499-B353-DFC5-BAAD-ADAD3E085054}"/>
          </ac:spMkLst>
        </pc:spChg>
      </pc:sldChg>
      <pc:sldChg chg="add ord setBg">
        <pc:chgData name="Kováčová Lenka" userId="7e399c04-2c67-46b9-82e2-91cd9694578e" providerId="ADAL" clId="{2650FF2F-A17E-47CC-B781-79E53B5E4C46}" dt="2025-04-28T11:51:00.011" v="844"/>
        <pc:sldMkLst>
          <pc:docMk/>
          <pc:sldMk cId="452887955" sldId="896"/>
        </pc:sldMkLst>
      </pc:sldChg>
      <pc:sldChg chg="add ord setBg">
        <pc:chgData name="Kováčová Lenka" userId="7e399c04-2c67-46b9-82e2-91cd9694578e" providerId="ADAL" clId="{2650FF2F-A17E-47CC-B781-79E53B5E4C46}" dt="2025-04-28T11:51:00.011" v="844"/>
        <pc:sldMkLst>
          <pc:docMk/>
          <pc:sldMk cId="3352626396" sldId="897"/>
        </pc:sldMkLst>
      </pc:sldChg>
      <pc:sldChg chg="modSp add mod setBg">
        <pc:chgData name="Kováčová Lenka" userId="7e399c04-2c67-46b9-82e2-91cd9694578e" providerId="ADAL" clId="{2650FF2F-A17E-47CC-B781-79E53B5E4C46}" dt="2025-04-28T12:21:54.499" v="1345" actId="113"/>
        <pc:sldMkLst>
          <pc:docMk/>
          <pc:sldMk cId="1834642871" sldId="898"/>
        </pc:sldMkLst>
        <pc:spChg chg="mod">
          <ac:chgData name="Kováčová Lenka" userId="7e399c04-2c67-46b9-82e2-91cd9694578e" providerId="ADAL" clId="{2650FF2F-A17E-47CC-B781-79E53B5E4C46}" dt="2025-04-28T12:21:54.499" v="1345" actId="113"/>
          <ac:spMkLst>
            <pc:docMk/>
            <pc:sldMk cId="1834642871" sldId="898"/>
            <ac:spMk id="2" creationId="{26BCC0A3-59C8-EE02-9531-553203D989E2}"/>
          </ac:spMkLst>
        </pc:spChg>
      </pc:sldChg>
      <pc:sldChg chg="addSp delSp modSp new mod setBg modClrScheme chgLayout">
        <pc:chgData name="Kováčová Lenka" userId="7e399c04-2c67-46b9-82e2-91cd9694578e" providerId="ADAL" clId="{2650FF2F-A17E-47CC-B781-79E53B5E4C46}" dt="2025-04-28T12:07:08.437" v="1220" actId="1076"/>
        <pc:sldMkLst>
          <pc:docMk/>
          <pc:sldMk cId="4121429162" sldId="899"/>
        </pc:sldMkLst>
        <pc:spChg chg="del">
          <ac:chgData name="Kováčová Lenka" userId="7e399c04-2c67-46b9-82e2-91cd9694578e" providerId="ADAL" clId="{2650FF2F-A17E-47CC-B781-79E53B5E4C46}" dt="2025-04-28T12:06:32.324" v="1197" actId="26606"/>
          <ac:spMkLst>
            <pc:docMk/>
            <pc:sldMk cId="4121429162" sldId="899"/>
            <ac:spMk id="2" creationId="{E545A5A7-9776-9EA8-8944-67DF8EF7BFD4}"/>
          </ac:spMkLst>
        </pc:spChg>
        <pc:spChg chg="del">
          <ac:chgData name="Kováčová Lenka" userId="7e399c04-2c67-46b9-82e2-91cd9694578e" providerId="ADAL" clId="{2650FF2F-A17E-47CC-B781-79E53B5E4C46}" dt="2025-04-28T12:06:32.324" v="1197" actId="26606"/>
          <ac:spMkLst>
            <pc:docMk/>
            <pc:sldMk cId="4121429162" sldId="899"/>
            <ac:spMk id="3" creationId="{ACDA1177-9CD9-3433-E753-1C9C2FDA6249}"/>
          </ac:spMkLst>
        </pc:spChg>
        <pc:spChg chg="mod ord">
          <ac:chgData name="Kováčová Lenka" userId="7e399c04-2c67-46b9-82e2-91cd9694578e" providerId="ADAL" clId="{2650FF2F-A17E-47CC-B781-79E53B5E4C46}" dt="2025-04-28T12:06:49.273" v="1200" actId="700"/>
          <ac:spMkLst>
            <pc:docMk/>
            <pc:sldMk cId="4121429162" sldId="899"/>
            <ac:spMk id="4" creationId="{D92BBEEB-5D86-8C9E-2C15-39FA1156F577}"/>
          </ac:spMkLst>
        </pc:spChg>
        <pc:spChg chg="del mod">
          <ac:chgData name="Kováčová Lenka" userId="7e399c04-2c67-46b9-82e2-91cd9694578e" providerId="ADAL" clId="{2650FF2F-A17E-47CC-B781-79E53B5E4C46}" dt="2025-04-28T12:06:43.204" v="1199" actId="478"/>
          <ac:spMkLst>
            <pc:docMk/>
            <pc:sldMk cId="4121429162" sldId="899"/>
            <ac:spMk id="5" creationId="{3CC5F8B2-3D21-10CF-67F9-0FB01FE5098A}"/>
          </ac:spMkLst>
        </pc:spChg>
        <pc:spChg chg="add mod ord">
          <ac:chgData name="Kováčová Lenka" userId="7e399c04-2c67-46b9-82e2-91cd9694578e" providerId="ADAL" clId="{2650FF2F-A17E-47CC-B781-79E53B5E4C46}" dt="2025-04-28T12:07:03.101" v="1219" actId="113"/>
          <ac:spMkLst>
            <pc:docMk/>
            <pc:sldMk cId="4121429162" sldId="899"/>
            <ac:spMk id="8" creationId="{3B36368D-F0F5-9745-613B-AFBE50651844}"/>
          </ac:spMkLst>
        </pc:spChg>
        <pc:spChg chg="add del mod ord">
          <ac:chgData name="Kováčová Lenka" userId="7e399c04-2c67-46b9-82e2-91cd9694578e" providerId="ADAL" clId="{2650FF2F-A17E-47CC-B781-79E53B5E4C46}" dt="2025-04-28T12:06:51.785" v="1201" actId="478"/>
          <ac:spMkLst>
            <pc:docMk/>
            <pc:sldMk cId="4121429162" sldId="899"/>
            <ac:spMk id="9" creationId="{23E95E4C-233F-E3D6-E717-97ADB3548F5B}"/>
          </ac:spMkLst>
        </pc:spChg>
        <pc:spChg chg="add del mod ord">
          <ac:chgData name="Kováčová Lenka" userId="7e399c04-2c67-46b9-82e2-91cd9694578e" providerId="ADAL" clId="{2650FF2F-A17E-47CC-B781-79E53B5E4C46}" dt="2025-04-28T12:06:49.273" v="1200" actId="700"/>
          <ac:spMkLst>
            <pc:docMk/>
            <pc:sldMk cId="4121429162" sldId="899"/>
            <ac:spMk id="12" creationId="{9C291B4C-F803-DB38-1B4A-1AE50404CCBC}"/>
          </ac:spMkLst>
        </pc:spChg>
        <pc:spChg chg="add del mod ord">
          <ac:chgData name="Kováčová Lenka" userId="7e399c04-2c67-46b9-82e2-91cd9694578e" providerId="ADAL" clId="{2650FF2F-A17E-47CC-B781-79E53B5E4C46}" dt="2025-04-28T12:06:49.273" v="1200" actId="700"/>
          <ac:spMkLst>
            <pc:docMk/>
            <pc:sldMk cId="4121429162" sldId="899"/>
            <ac:spMk id="14" creationId="{3E8AC28D-6031-CD1A-0A58-8E170182CACD}"/>
          </ac:spMkLst>
        </pc:spChg>
        <pc:picChg chg="add mod ord">
          <ac:chgData name="Kováčová Lenka" userId="7e399c04-2c67-46b9-82e2-91cd9694578e" providerId="ADAL" clId="{2650FF2F-A17E-47CC-B781-79E53B5E4C46}" dt="2025-04-28T12:07:08.437" v="1220" actId="1076"/>
          <ac:picMkLst>
            <pc:docMk/>
            <pc:sldMk cId="4121429162" sldId="899"/>
            <ac:picMk id="7" creationId="{49D22391-2516-CE07-F4A7-CF999775DB14}"/>
          </ac:picMkLst>
        </pc:picChg>
      </pc:sldChg>
      <pc:sldChg chg="addSp delSp new mod setBg">
        <pc:chgData name="Kováčová Lenka" userId="7e399c04-2c67-46b9-82e2-91cd9694578e" providerId="ADAL" clId="{2650FF2F-A17E-47CC-B781-79E53B5E4C46}" dt="2025-04-28T12:08:24.085" v="1226"/>
        <pc:sldMkLst>
          <pc:docMk/>
          <pc:sldMk cId="231986672" sldId="900"/>
        </pc:sldMkLst>
        <pc:spChg chg="del">
          <ac:chgData name="Kováčová Lenka" userId="7e399c04-2c67-46b9-82e2-91cd9694578e" providerId="ADAL" clId="{2650FF2F-A17E-47CC-B781-79E53B5E4C46}" dt="2025-04-28T12:08:14.475" v="1223" actId="478"/>
          <ac:spMkLst>
            <pc:docMk/>
            <pc:sldMk cId="231986672" sldId="900"/>
            <ac:spMk id="2" creationId="{A456DF9A-435F-D23B-5DE7-BE1131390ACA}"/>
          </ac:spMkLst>
        </pc:spChg>
        <pc:spChg chg="del">
          <ac:chgData name="Kováčová Lenka" userId="7e399c04-2c67-46b9-82e2-91cd9694578e" providerId="ADAL" clId="{2650FF2F-A17E-47CC-B781-79E53B5E4C46}" dt="2025-04-28T12:08:16.430" v="1224" actId="478"/>
          <ac:spMkLst>
            <pc:docMk/>
            <pc:sldMk cId="231986672" sldId="900"/>
            <ac:spMk id="3" creationId="{6905FEF7-495D-AC44-8180-BB9AD9ED35CD}"/>
          </ac:spMkLst>
        </pc:spChg>
        <pc:spChg chg="del">
          <ac:chgData name="Kováčová Lenka" userId="7e399c04-2c67-46b9-82e2-91cd9694578e" providerId="ADAL" clId="{2650FF2F-A17E-47CC-B781-79E53B5E4C46}" dt="2025-04-28T12:08:17.601" v="1225" actId="478"/>
          <ac:spMkLst>
            <pc:docMk/>
            <pc:sldMk cId="231986672" sldId="900"/>
            <ac:spMk id="5" creationId="{84EAF1F7-E564-02AA-5519-FF5961903B72}"/>
          </ac:spMkLst>
        </pc:spChg>
        <pc:picChg chg="add">
          <ac:chgData name="Kováčová Lenka" userId="7e399c04-2c67-46b9-82e2-91cd9694578e" providerId="ADAL" clId="{2650FF2F-A17E-47CC-B781-79E53B5E4C46}" dt="2025-04-28T12:08:10.936" v="1222" actId="22"/>
          <ac:picMkLst>
            <pc:docMk/>
            <pc:sldMk cId="231986672" sldId="900"/>
            <ac:picMk id="7" creationId="{1D978A37-A798-9BC0-3F13-9162581C5235}"/>
          </ac:picMkLst>
        </pc:picChg>
      </pc:sldChg>
      <pc:sldChg chg="modSp add mod setBg">
        <pc:chgData name="Kováčová Lenka" userId="7e399c04-2c67-46b9-82e2-91cd9694578e" providerId="ADAL" clId="{2650FF2F-A17E-47CC-B781-79E53B5E4C46}" dt="2025-04-28T12:21:10.218" v="1337" actId="113"/>
        <pc:sldMkLst>
          <pc:docMk/>
          <pc:sldMk cId="3796216129" sldId="901"/>
        </pc:sldMkLst>
        <pc:spChg chg="mod">
          <ac:chgData name="Kováčová Lenka" userId="7e399c04-2c67-46b9-82e2-91cd9694578e" providerId="ADAL" clId="{2650FF2F-A17E-47CC-B781-79E53B5E4C46}" dt="2025-04-28T12:21:10.218" v="1337" actId="113"/>
          <ac:spMkLst>
            <pc:docMk/>
            <pc:sldMk cId="3796216129" sldId="901"/>
            <ac:spMk id="2" creationId="{32389C83-01BA-8D2A-2286-A3093712892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igitalniagentura-my.sharepoint.com/personal/lenka_kovacova_dia_gov_cz/Documents/Pln&#283;n&#237;%20povinnosti%20&#250;&#345;edn&#237;%20desky%2006-01-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Všechny</a:t>
            </a:r>
            <a:r>
              <a:rPr lang="cs-CZ" sz="2000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povinné subjekty</a:t>
            </a:r>
            <a:endParaRPr lang="cs-CZ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14-4F85-862F-C7015FA401F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14-4F85-862F-C7015FA401F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14-4F85-862F-C7015FA401F1}"/>
              </c:ext>
            </c:extLst>
          </c:dPt>
          <c:dLbls>
            <c:dLbl>
              <c:idx val="0"/>
              <c:layout>
                <c:manualLayout>
                  <c:x val="-0.11968218646582221"/>
                  <c:y val="4.337516414491358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14-4F85-862F-C7015FA401F1}"/>
                </c:ext>
              </c:extLst>
            </c:dLbl>
            <c:dLbl>
              <c:idx val="1"/>
              <c:layout>
                <c:manualLayout>
                  <c:x val="0.10842785956103308"/>
                  <c:y val="-0.1154162236994689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14-4F85-862F-C7015FA401F1}"/>
                </c:ext>
              </c:extLst>
            </c:dLbl>
            <c:dLbl>
              <c:idx val="2"/>
              <c:layout>
                <c:manualLayout>
                  <c:x val="6.4660884780706668E-2"/>
                  <c:y val="0.17992511728576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14-4F85-862F-C7015FA40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'[Plnění povinnosti úřední desky 06-01-2025.xlsx]stav 01-2025'!$Q$39:$Q$41</c:f>
              <c:strCache>
                <c:ptCount val="3"/>
                <c:pt idx="0">
                  <c:v>publikuje správně</c:v>
                </c:pt>
                <c:pt idx="1">
                  <c:v>nepublikuje</c:v>
                </c:pt>
                <c:pt idx="2">
                  <c:v>publikuje s chybou</c:v>
                </c:pt>
              </c:strCache>
            </c:strRef>
          </c:cat>
          <c:val>
            <c:numRef>
              <c:f>'[Plnění povinnosti úřední desky 06-01-2025.xlsx]stav 01-2025'!$R$39:$R$41</c:f>
              <c:numCache>
                <c:formatCode>General</c:formatCode>
                <c:ptCount val="3"/>
                <c:pt idx="0">
                  <c:v>298</c:v>
                </c:pt>
                <c:pt idx="1">
                  <c:v>200</c:v>
                </c:pt>
                <c:pt idx="2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14-4F85-862F-C7015FA401F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cs-CZ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Veřejné registry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Povinné subjekty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99-47B3-A369-06E317B87E9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83-43BE-A64C-E3AF7D44DC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B99-47B3-A369-06E317B87E9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B99-47B3-A369-06E317B87E94}"/>
              </c:ext>
            </c:extLst>
          </c:dPt>
          <c:dLbls>
            <c:dLbl>
              <c:idx val="1"/>
              <c:layout>
                <c:manualLayout>
                  <c:x val="8.8640210734527755E-2"/>
                  <c:y val="-0.207963159837273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83-43BE-A64C-E3AF7D44DC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publikováno</c:v>
                </c:pt>
                <c:pt idx="1">
                  <c:v>nepublikováno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3-43BE-A64C-E3AF7D44DC7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77F3180-6454-D06F-2DEF-49EE0BEB5E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88EF6F-01B2-0033-AE8F-10410DC683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30CE7-49B6-2348-A198-C8ECA96104F1}" type="datetimeFigureOut">
              <a:rPr lang="cs-CZ" smtClean="0">
                <a:latin typeface="Arial" panose="020B0604020202020204" pitchFamily="34" charset="0"/>
              </a:rPr>
              <a:t>28.04.2025</a:t>
            </a:fld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E608C9-DF7C-4B64-E76C-79893263F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4A1CC3-B6D7-20BE-943D-6320EEDC3E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16F0C-904B-8247-A83D-0A9BE4737B82}" type="slidenum">
              <a:rPr lang="cs-CZ" smtClean="0">
                <a:latin typeface="Arial" panose="020B0604020202020204" pitchFamily="34" charset="0"/>
              </a:rPr>
              <a:t>‹#›</a:t>
            </a:fld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67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294C76-7D04-154A-AFCD-C18C5C95436B}" type="datetimeFigureOut">
              <a:rPr lang="cs-CZ" smtClean="0"/>
              <a:pPr/>
              <a:t>28.04.2025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3298459-D76B-9E41-AFDF-7399883A9B6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88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aplikac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2200" u="sng">
                <a:solidFill>
                  <a:schemeClr val="accent1"/>
                </a:solidFill>
              </a:rPr>
              <a:t>Přínosy pro instituce i veřejnost</a:t>
            </a:r>
            <a:r>
              <a:rPr lang="cs-CZ" sz="2200"/>
              <a:t>:</a:t>
            </a:r>
          </a:p>
          <a:p>
            <a:pPr lvl="1">
              <a:spcAft>
                <a:spcPts val="600"/>
              </a:spcAft>
            </a:pPr>
            <a:r>
              <a:rPr lang="cs-CZ" sz="2000"/>
              <a:t>posílení transparentnosti</a:t>
            </a:r>
          </a:p>
          <a:p>
            <a:pPr lvl="1">
              <a:spcAft>
                <a:spcPts val="600"/>
              </a:spcAft>
            </a:pPr>
            <a:r>
              <a:rPr lang="cs-CZ" sz="2000"/>
              <a:t>zefektivnění veřejné správy a zlepšení kvality života</a:t>
            </a:r>
          </a:p>
          <a:p>
            <a:pPr lvl="1">
              <a:spcAft>
                <a:spcPts val="600"/>
              </a:spcAft>
            </a:pPr>
            <a:r>
              <a:rPr lang="cs-CZ" sz="2000"/>
              <a:t>možnost tvorby nových </a:t>
            </a:r>
            <a:r>
              <a:rPr lang="cs-CZ" sz="20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služeb a aplikací</a:t>
            </a:r>
            <a:endParaRPr lang="cs-CZ" sz="2000">
              <a:solidFill>
                <a:schemeClr val="accent1"/>
              </a:solidFill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1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203A9-1BB8-4AE5-BE67-3785A442D34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68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79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203A9-1BB8-4AE5-BE67-3785A442D34D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40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+ ukázka vyhledávání v NKOD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2162-6FF4-4D2F-AC2F-DC72570CE8DC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65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Proti formátu </a:t>
            </a:r>
            <a:r>
              <a:rPr lang="cs-CZ" b="0" i="0">
                <a:solidFill>
                  <a:srgbClr val="0000AA"/>
                </a:solidFill>
                <a:effectLst/>
                <a:latin typeface="Arial" panose="020B0604020202020204" pitchFamily="34" charset="0"/>
              </a:rPr>
              <a:t>XML</a:t>
            </a:r>
            <a:r>
              <a:rPr lang="cs-CZ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cs-CZ" b="0" i="0">
                <a:solidFill>
                  <a:srgbClr val="0000AA"/>
                </a:solidFill>
                <a:effectLst/>
                <a:latin typeface="Arial" panose="020B0604020202020204" pitchFamily="34" charset="0"/>
              </a:rPr>
              <a:t>JSON</a:t>
            </a:r>
            <a:r>
              <a:rPr lang="cs-CZ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úspornější, čitelnější a lépe se zpracovává.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2162-6FF4-4D2F-AC2F-DC72570CE8DC}" type="slidenum">
              <a:rPr lang="cs-CZ" smtClean="0"/>
              <a:pPr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4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>
                <a:solidFill>
                  <a:srgbClr val="333333"/>
                </a:solidFill>
                <a:effectLst/>
                <a:latin typeface="Ubuntu" panose="020B0604020202020204" pitchFamily="34" charset="0"/>
              </a:rPr>
              <a:t>Každý </a:t>
            </a:r>
            <a:r>
              <a:rPr lang="cs-CZ" b="0" i="0" err="1">
                <a:solidFill>
                  <a:srgbClr val="333333"/>
                </a:solidFill>
                <a:effectLst/>
                <a:latin typeface="Ubuntu" panose="020B0604020202020204" pitchFamily="34" charset="0"/>
              </a:rPr>
              <a:t>xml</a:t>
            </a:r>
            <a:r>
              <a:rPr lang="cs-CZ" b="0" i="0">
                <a:solidFill>
                  <a:srgbClr val="333333"/>
                </a:solidFill>
                <a:effectLst/>
                <a:latin typeface="Ubuntu" panose="020B0604020202020204" pitchFamily="34" charset="0"/>
              </a:rPr>
              <a:t> soubor obsahuje hlavičku, kde je určena verze souboru a také použité kódování. </a:t>
            </a:r>
          </a:p>
          <a:p>
            <a:r>
              <a:rPr lang="cs-CZ" b="0" i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XML soubor obsahuje také právě jeden kořenový adresář(</a:t>
            </a:r>
            <a:r>
              <a:rPr lang="cs-CZ" b="0" i="0" err="1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root</a:t>
            </a:r>
            <a:r>
              <a:rPr lang="cs-CZ" b="0" i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).</a:t>
            </a:r>
            <a:br>
              <a:rPr lang="cs-CZ"/>
            </a:br>
            <a:r>
              <a:rPr lang="cs-CZ" b="0" i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Jednotlivá data jsou ohraničena tagy(elementy). Elementy označují v dokumentu význam jednotlivých částí textu.</a:t>
            </a:r>
            <a:endParaRPr lang="cs-CZ" b="0" i="0">
              <a:solidFill>
                <a:srgbClr val="333333"/>
              </a:solidFill>
              <a:effectLst/>
              <a:latin typeface="Ubuntu" panose="020B0604020202020204" pitchFamily="34" charset="0"/>
            </a:endParaRPr>
          </a:p>
          <a:p>
            <a:r>
              <a:rPr lang="cs-CZ" b="0" i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Uvnitř elementů je možné použít doplňující parametry.</a:t>
            </a:r>
            <a:br>
              <a:rPr lang="cs-CZ"/>
            </a:br>
            <a:r>
              <a:rPr lang="cs-CZ" b="0" i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Elementy se nemohou vzájemně překrývat, ale mohou být vnořeny.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2162-6FF4-4D2F-AC2F-DC72570CE8DC}" type="slidenum">
              <a:rPr lang="cs-CZ" smtClean="0"/>
              <a:pPr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13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C03E269-9E23-3850-18B9-BFED7015B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52827B-6D38-B322-CA78-ACCC78D1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1848268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F989C5-DFF7-0DB9-5730-966425473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>
          <a:xfrm>
            <a:off x="3125786" y="6325354"/>
            <a:ext cx="5940428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2D06495-DF38-EC48-1509-9F5919231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3265199"/>
            <a:ext cx="11113200" cy="1173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None/>
              <a:defRPr sz="3200" cap="all" baseline="0">
                <a:solidFill>
                  <a:srgbClr val="2E2D2C"/>
                </a:solidFill>
                <a:latin typeface="Azeret Mono" pitchFamily="2" charset="0"/>
                <a:cs typeface="Azeret Mon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3F45B2B3-EA87-06E1-C21A-D472874DC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5841718"/>
            <a:ext cx="1738990" cy="7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1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_ 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496385-261F-8D4B-E9CF-F0148C10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9D07E3-ACC6-DFAC-43E1-F355DCF8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8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_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4D143-8F3D-7015-869D-24BACD201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F0E4D-B07F-A91F-6D23-BB741C3A6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25626"/>
            <a:ext cx="5400000" cy="40465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DEEC92-3FFF-31D7-057C-36986C99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3200" y="1825626"/>
            <a:ext cx="5400000" cy="40464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CAED4E-EC91-2343-055B-D8D30DD5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C8A6DD-1BCF-B72C-C945-AC74F3AF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55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_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4D143-8F3D-7015-869D-24BACD20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75946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F0E4D-B07F-A91F-6D23-BB741C3A6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620000"/>
            <a:ext cx="5400000" cy="4046538"/>
          </a:xfrm>
        </p:spPr>
        <p:txBody>
          <a:bodyPr>
            <a:normAutofit/>
          </a:bodyPr>
          <a:lstStyle>
            <a:lvl1pPr>
              <a:defRPr sz="2400">
                <a:latin typeface="Azeret Mono" pitchFamily="2" charset="0"/>
                <a:cs typeface="Azeret Mono" pitchFamily="2" charset="0"/>
              </a:defRPr>
            </a:lvl1pPr>
            <a:lvl2pPr>
              <a:defRPr sz="2400">
                <a:latin typeface="Azeret Mono" pitchFamily="2" charset="0"/>
                <a:cs typeface="Azeret Mono" pitchFamily="2" charset="0"/>
              </a:defRPr>
            </a:lvl2pPr>
            <a:lvl3pPr>
              <a:defRPr sz="2400">
                <a:latin typeface="Azeret Mono" pitchFamily="2" charset="0"/>
                <a:cs typeface="Azeret Mono" pitchFamily="2" charset="0"/>
              </a:defRPr>
            </a:lvl3pPr>
            <a:lvl4pPr>
              <a:defRPr sz="2400">
                <a:latin typeface="Azeret Mono" pitchFamily="2" charset="0"/>
                <a:cs typeface="Azeret Mono" pitchFamily="2" charset="0"/>
              </a:defRPr>
            </a:lvl4pPr>
            <a:lvl5pPr>
              <a:defRPr sz="2400">
                <a:latin typeface="Azeret Mono" pitchFamily="2" charset="0"/>
                <a:cs typeface="Azeret Mono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DEEC92-3FFF-31D7-057C-36986C99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3200" y="1620000"/>
            <a:ext cx="5400000" cy="4046400"/>
          </a:xfrm>
        </p:spPr>
        <p:txBody>
          <a:bodyPr>
            <a:normAutofit/>
          </a:bodyPr>
          <a:lstStyle>
            <a:lvl1pPr>
              <a:defRPr sz="2400">
                <a:latin typeface="Azeret Mono" pitchFamily="2" charset="0"/>
                <a:cs typeface="Azeret Mono" pitchFamily="2" charset="0"/>
              </a:defRPr>
            </a:lvl1pPr>
            <a:lvl2pPr>
              <a:defRPr sz="2400">
                <a:latin typeface="Azeret Mono" pitchFamily="2" charset="0"/>
                <a:cs typeface="Azeret Mono" pitchFamily="2" charset="0"/>
              </a:defRPr>
            </a:lvl2pPr>
            <a:lvl3pPr>
              <a:defRPr sz="2400">
                <a:latin typeface="Azeret Mono" pitchFamily="2" charset="0"/>
                <a:cs typeface="Azeret Mono" pitchFamily="2" charset="0"/>
              </a:defRPr>
            </a:lvl3pPr>
            <a:lvl4pPr>
              <a:defRPr sz="2400">
                <a:latin typeface="Azeret Mono" pitchFamily="2" charset="0"/>
                <a:cs typeface="Azeret Mono" pitchFamily="2" charset="0"/>
              </a:defRPr>
            </a:lvl4pPr>
            <a:lvl5pPr>
              <a:defRPr sz="2400">
                <a:latin typeface="Azeret Mono" pitchFamily="2" charset="0"/>
                <a:cs typeface="Azeret Mono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CAED4E-EC91-2343-055B-D8D30DD5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C8A6DD-1BCF-B72C-C945-AC74F3AF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991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87CE5-202F-F305-6033-A1C780FB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1"/>
            <a:ext cx="11113200" cy="576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D74EB8-DF24-B230-6993-5AE3FD5EE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080000"/>
            <a:ext cx="11113200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 cap="all" baseline="0">
                <a:latin typeface="Azeret Mono" pitchFamily="2" charset="0"/>
                <a:cs typeface="Azeret Mon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E2051B-5DDA-7128-40E8-22CBF048C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1980000"/>
            <a:ext cx="5400000" cy="39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19B41F-E350-FA2E-1A56-8A8FEE745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3200" y="1980000"/>
            <a:ext cx="5400000" cy="39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2284D2-A8A0-60E6-6607-86CE530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18BC81-CB91-F26D-84A8-4AF8864B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247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87CE5-202F-F305-6033-A1C780FB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576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D74EB8-DF24-B230-6993-5AE3FD5EE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080000"/>
            <a:ext cx="11113200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 cap="all" baseline="0">
                <a:latin typeface="Azeret Mono" pitchFamily="2" charset="0"/>
                <a:cs typeface="Azeret Mon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E2051B-5DDA-7128-40E8-22CBF048C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1980000"/>
            <a:ext cx="3518765" cy="39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19B41F-E350-FA2E-1A56-8A8FEE745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8647" y="1980000"/>
            <a:ext cx="3514704" cy="39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2284D2-A8A0-60E6-6607-86CE530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18BC81-CB91-F26D-84A8-4AF8864B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obsah 5">
            <a:extLst>
              <a:ext uri="{FF2B5EF4-FFF2-40B4-BE49-F238E27FC236}">
                <a16:creationId xmlns:a16="http://schemas.microsoft.com/office/drawing/2014/main" id="{334DA0B0-CD8C-3E60-D93E-FA6C86C902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6000" y="1980000"/>
            <a:ext cx="3514704" cy="39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882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IA_ Text s odrážkami a 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AD486-026F-F07F-0719-E63DC503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5B587-08F7-9284-D67E-2309FAF1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457201"/>
            <a:ext cx="6569425" cy="540385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8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501A4A-DA79-C8F2-E5C5-28A03D7EE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377440"/>
            <a:ext cx="3932237" cy="349154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1631ED-DEF3-6A6D-32E8-2DCF679D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461A86-1EBD-9C84-718F-87D77A97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58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Text a 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475E19F0-E25C-3988-D787-829F824E6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569425" cy="54038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9F9E4587-C623-2EB1-6917-B73C5E40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5554" y="6325354"/>
            <a:ext cx="5380892" cy="365125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44794EE0-21BB-601D-18A0-78895EC0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571" y="6325354"/>
            <a:ext cx="1921042" cy="365125"/>
          </a:xfrm>
        </p:spPr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DB918A1-F9FA-ACE4-A10C-71B17E0A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7200"/>
            <a:ext cx="3932237" cy="1600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C07424CD-CCAE-AD61-7550-8BE6149DD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377440"/>
            <a:ext cx="3932237" cy="349154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369518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Text a volný pro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D165B9-8657-8AF6-AFCC-CB497BE6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41E40B-5C8A-83AA-5A88-1D8DCF5A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57591AE-875D-DB42-8535-2A7829FA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1999"/>
            <a:ext cx="11113200" cy="6120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AC6D30CE-5961-C3DF-5F10-695BBF584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1285462"/>
            <a:ext cx="3115556" cy="45835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355915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2293A-552E-86EF-639C-8B6F2380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812289-740C-E50E-D6AE-E0D6DC97B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F8881F-3F3A-6A05-6BFD-6C25A9B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E6E924-A96C-FB97-913A-EED48426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975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F89947-13F9-1BB0-576B-8A3B91EDF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23713" y="432000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DFA057-2E82-D72A-31C2-4EC80D7B3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9387" y="432000"/>
            <a:ext cx="8531926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E361D0-B494-0E13-7236-DAACD149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F3F1E6-DE6A-3590-85F9-AC6DCD4A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4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_ Nadpis a text bez odráž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86AEB-B221-5DA8-141B-DD533399E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"/>
            <a:ext cx="11113200" cy="1296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nadpis_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B6F58-E8AC-B8D5-83C8-1BCA6204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200"/>
            <a:ext cx="11113200" cy="4144869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288000" indent="0">
              <a:lnSpc>
                <a:spcPct val="120000"/>
              </a:lnSpc>
              <a:buNone/>
              <a:defRPr/>
            </a:lvl2pPr>
            <a:lvl3pPr marL="576000" indent="0">
              <a:lnSpc>
                <a:spcPct val="120000"/>
              </a:lnSpc>
              <a:buNone/>
              <a:defRPr/>
            </a:lvl3pPr>
            <a:lvl4pPr marL="576000" indent="0">
              <a:lnSpc>
                <a:spcPct val="120000"/>
              </a:lnSpc>
              <a:buNone/>
              <a:defRPr/>
            </a:lvl4pPr>
            <a:lvl5pPr marL="5760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84B13E-951A-0E2A-4D1D-C060ED0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88A8B-347F-2B19-9AC1-54588730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254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2470700" y="193033"/>
            <a:ext cx="93056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38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_ Nadpis a text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">
            <a:extLst>
              <a:ext uri="{FF2B5EF4-FFF2-40B4-BE49-F238E27FC236}">
                <a16:creationId xmlns:a16="http://schemas.microsoft.com/office/drawing/2014/main" id="{01186AEB-B221-5DA8-141B-DD533399E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1999"/>
            <a:ext cx="11113200" cy="1296000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nadpis_</a:t>
            </a:r>
          </a:p>
        </p:txBody>
      </p:sp>
      <p:sp>
        <p:nvSpPr>
          <p:cNvPr id="3" name="Obsah">
            <a:extLst>
              <a:ext uri="{FF2B5EF4-FFF2-40B4-BE49-F238E27FC236}">
                <a16:creationId xmlns:a16="http://schemas.microsoft.com/office/drawing/2014/main" id="{AEEB6F58-E8AC-B8D5-83C8-1BCA6204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11113200" cy="4144869"/>
          </a:xfrm>
        </p:spPr>
        <p:txBody>
          <a:bodyPr lIns="0" tIns="0" rIns="0" bIns="0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84B13E-951A-0E2A-4D1D-C060ED0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88A8B-347F-2B19-9AC1-54588730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0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_ Nadpis, podtitulek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86AEB-B221-5DA8-141B-DD533399E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1999"/>
            <a:ext cx="11113200" cy="576000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nadpis_</a:t>
            </a:r>
          </a:p>
        </p:txBody>
      </p:sp>
      <p:sp>
        <p:nvSpPr>
          <p:cNvPr id="3" name="Obsah">
            <a:extLst>
              <a:ext uri="{FF2B5EF4-FFF2-40B4-BE49-F238E27FC236}">
                <a16:creationId xmlns:a16="http://schemas.microsoft.com/office/drawing/2014/main" id="{AEEB6F58-E8AC-B8D5-83C8-1BCA6204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11113200" cy="4144869"/>
          </a:xfrm>
        </p:spPr>
        <p:txBody>
          <a:bodyPr lIns="0" tIns="0" rIns="0" bIns="0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84B13E-951A-0E2A-4D1D-C060ED0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88A8B-347F-2B19-9AC1-54588730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‹#›</a:t>
            </a:fld>
            <a:endParaRPr lang="cs-CZ"/>
          </a:p>
        </p:txBody>
      </p:sp>
      <p:sp>
        <p:nvSpPr>
          <p:cNvPr id="4" name="Podnadpis">
            <a:extLst>
              <a:ext uri="{FF2B5EF4-FFF2-40B4-BE49-F238E27FC236}">
                <a16:creationId xmlns:a16="http://schemas.microsoft.com/office/drawing/2014/main" id="{84F93504-89B1-112D-FF63-11139C2036DE}"/>
              </a:ext>
            </a:extLst>
          </p:cNvPr>
          <p:cNvSpPr txBox="1">
            <a:spLocks/>
          </p:cNvSpPr>
          <p:nvPr userDrawn="1"/>
        </p:nvSpPr>
        <p:spPr>
          <a:xfrm>
            <a:off x="540000" y="1282799"/>
            <a:ext cx="11113200" cy="4515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accent1"/>
                </a:solidFill>
                <a:latin typeface="Azeret Mono Medium" pitchFamily="2" charset="0"/>
                <a:ea typeface="+mj-ea"/>
                <a:cs typeface="+mj-cs"/>
              </a:defRPr>
            </a:lvl1pPr>
          </a:lstStyle>
          <a:p>
            <a:endParaRPr lang="cs-CZ" sz="1800" dirty="0">
              <a:solidFill>
                <a:srgbClr val="2E2D2C"/>
              </a:solidFill>
            </a:endParaRPr>
          </a:p>
        </p:txBody>
      </p:sp>
      <p:sp>
        <p:nvSpPr>
          <p:cNvPr id="8" name="Obsah">
            <a:extLst>
              <a:ext uri="{FF2B5EF4-FFF2-40B4-BE49-F238E27FC236}">
                <a16:creationId xmlns:a16="http://schemas.microsoft.com/office/drawing/2014/main" id="{2A58A94E-2737-0B65-DC6C-F1223EB65FE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8800" y="1080000"/>
            <a:ext cx="11113200" cy="440837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cap="all" baseline="0">
                <a:latin typeface="Azeret Mono" pitchFamily="2" charset="0"/>
                <a:cs typeface="Azeret Mono" pitchFamily="2" charset="0"/>
              </a:defRPr>
            </a:lvl1pPr>
            <a:lvl2pPr marL="216000" indent="0">
              <a:buNone/>
              <a:defRPr cap="all" baseline="0">
                <a:latin typeface="Azeret Mono" pitchFamily="2" charset="0"/>
                <a:cs typeface="Azeret Mono" pitchFamily="2" charset="0"/>
              </a:defRPr>
            </a:lvl2pPr>
            <a:lvl3pPr marL="432000" indent="0">
              <a:buNone/>
              <a:defRPr cap="all" baseline="0">
                <a:latin typeface="Azeret Mono" pitchFamily="2" charset="0"/>
                <a:cs typeface="Azeret Mono" pitchFamily="2" charset="0"/>
              </a:defRPr>
            </a:lvl3pPr>
            <a:lvl4pPr marL="432000" indent="0">
              <a:buNone/>
              <a:defRPr cap="all" baseline="0">
                <a:latin typeface="Azeret Mono" pitchFamily="2" charset="0"/>
                <a:cs typeface="Azeret Mono" pitchFamily="2" charset="0"/>
              </a:defRPr>
            </a:lvl4pPr>
            <a:lvl5pPr marL="432000" indent="0">
              <a:buNone/>
              <a:defRPr cap="all" baseline="0">
                <a:latin typeface="Azeret Mono" pitchFamily="2" charset="0"/>
                <a:cs typeface="Azeret Mono" pitchFamily="2" charset="0"/>
              </a:defRPr>
            </a:lvl5pPr>
          </a:lstStyle>
          <a:p>
            <a:pPr lvl="0"/>
            <a:r>
              <a:rPr lang="cs-CZ" dirty="0"/>
              <a:t>PODTITULEK</a:t>
            </a:r>
          </a:p>
        </p:txBody>
      </p:sp>
    </p:spTree>
    <p:extLst>
      <p:ext uri="{BB962C8B-B14F-4D97-AF65-F5344CB8AC3E}">
        <p14:creationId xmlns:p14="http://schemas.microsoft.com/office/powerpoint/2010/main" val="404780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Předělov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0BC63B7-C438-CDCA-2E62-A019E80EF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EFDAF7-49CF-94EF-AE6B-E3C8DF539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95600"/>
            <a:ext cx="11113200" cy="2358000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4800" cap="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491657B4-57AA-E6DE-504E-12F9C6477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6022975"/>
            <a:ext cx="1335204" cy="5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4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_ Předělová strana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F230C951-7D24-FA60-D1D6-04D9E8B43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A81E2B-67BE-411E-069A-D11A709D2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796500"/>
            <a:ext cx="11113200" cy="23580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rgbClr val="2E2D2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6E2C77-4E80-5FA4-572E-5684CCBD0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3427200"/>
            <a:ext cx="11113200" cy="2358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2E2D2C"/>
                </a:solidFill>
                <a:latin typeface="Azeret Mono" pitchFamily="2" charset="0"/>
                <a:cs typeface="Azeret Mon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73ABE62-4F91-DAF7-8357-C88BCA289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6022975"/>
            <a:ext cx="1335204" cy="5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_ Předělová strana s text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F230C951-7D24-FA60-D1D6-04D9E8B43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A81E2B-67BE-411E-069A-D11A709D2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796500"/>
            <a:ext cx="11113200" cy="235686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rgbClr val="2E2D2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6E2C77-4E80-5FA4-572E-5684CCBD0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3427200"/>
            <a:ext cx="11113200" cy="235686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rgbClr val="2E2D2C"/>
                </a:solidFill>
                <a:latin typeface="Arial" panose="020B0604020202020204" pitchFamily="34" charset="0"/>
                <a:cs typeface="Azeret Mon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73ABE62-4F91-DAF7-8357-C88BCA289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6022975"/>
            <a:ext cx="1335204" cy="5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3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_ Závěřeč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93909D7-0D07-E27F-07C9-DD6B9CEF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4DC879B-3803-3314-33B3-F397843C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275" y="6022973"/>
            <a:ext cx="1335205" cy="5958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52827B-6D38-B322-CA78-ACCC78D1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842836"/>
          </a:xfrm>
        </p:spPr>
        <p:txBody>
          <a:bodyPr lIns="0" tIns="0" rIns="0" bIns="0"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F989C5-DFF7-0DB9-5730-966425473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>
          <a:xfrm>
            <a:off x="3125786" y="6325354"/>
            <a:ext cx="5940428" cy="365125"/>
          </a:xfrm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DIA.</a:t>
            </a:r>
            <a:r>
              <a:rPr lang="cs-CZ" dirty="0">
                <a:solidFill>
                  <a:schemeClr val="accent1"/>
                </a:solidFill>
              </a:rPr>
              <a:t>GOV.CZ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2D06495-DF38-EC48-1509-9F5919231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331718"/>
            <a:ext cx="11113200" cy="842836"/>
          </a:xfr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2400" cap="all" baseline="0">
                <a:solidFill>
                  <a:schemeClr val="accent1"/>
                </a:solidFill>
                <a:latin typeface="Azeret Mono" pitchFamily="2" charset="0"/>
                <a:cs typeface="Azeret Mon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DB2BA1-71A5-16B6-971F-2496046E6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4414708"/>
            <a:ext cx="11113200" cy="13858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20675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 marL="542925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542925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marL="542925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88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_ 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529A9-D500-1273-5E49-F07E5664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31387"/>
            <a:ext cx="11113200" cy="612000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76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">
            <a:extLst>
              <a:ext uri="{FF2B5EF4-FFF2-40B4-BE49-F238E27FC236}">
                <a16:creationId xmlns:a16="http://schemas.microsoft.com/office/drawing/2014/main" id="{DB8E4877-94CD-06BF-64E7-44B6ABB7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12346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Nadpis_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095866B9-FF4B-FA8F-43D9-233B746C8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25625"/>
            <a:ext cx="11113200" cy="4144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patí dia.gov.cz">
            <a:extLst>
              <a:ext uri="{FF2B5EF4-FFF2-40B4-BE49-F238E27FC236}">
                <a16:creationId xmlns:a16="http://schemas.microsoft.com/office/drawing/2014/main" id="{824AA539-D3C0-6E93-E74F-681DDD08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5554" y="6325354"/>
            <a:ext cx="538089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0" i="0">
                <a:solidFill>
                  <a:schemeClr val="accent1"/>
                </a:solidFill>
                <a:latin typeface="Azeret Mono" pitchFamily="2" charset="0"/>
                <a:cs typeface="Azeret Mono" pitchFamily="2" charset="0"/>
              </a:defRPr>
            </a:lvl1pPr>
          </a:lstStyle>
          <a:p>
            <a:pPr algn="ctr"/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6" name="Číslo snímku">
            <a:extLst>
              <a:ext uri="{FF2B5EF4-FFF2-40B4-BE49-F238E27FC236}">
                <a16:creationId xmlns:a16="http://schemas.microsoft.com/office/drawing/2014/main" id="{6F5FBFCB-C39A-B440-936C-FA3E617E0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1571" y="6325354"/>
            <a:ext cx="192104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 i="0">
                <a:solidFill>
                  <a:schemeClr val="accent1"/>
                </a:solidFill>
                <a:latin typeface="Azeret Mono" pitchFamily="2" charset="0"/>
                <a:cs typeface="Azeret Mono" pitchFamily="2" charset="0"/>
              </a:defRPr>
            </a:lvl1pPr>
          </a:lstStyle>
          <a:p>
            <a:fld id="{F21F385E-1634-DB44-B85F-E6359124737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Logo Digitální a Informační agentura">
            <a:extLst>
              <a:ext uri="{FF2B5EF4-FFF2-40B4-BE49-F238E27FC236}">
                <a16:creationId xmlns:a16="http://schemas.microsoft.com/office/drawing/2014/main" id="{1391B34F-7EA5-7A87-B33E-6D1F2140B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43299" y="6021421"/>
            <a:ext cx="1336305" cy="5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71" r:id="rId4"/>
    <p:sldLayoutId id="2147483651" r:id="rId5"/>
    <p:sldLayoutId id="2147483649" r:id="rId6"/>
    <p:sldLayoutId id="2147483670" r:id="rId7"/>
    <p:sldLayoutId id="2147483663" r:id="rId8"/>
    <p:sldLayoutId id="2147483668" r:id="rId9"/>
    <p:sldLayoutId id="2147483655" r:id="rId10"/>
    <p:sldLayoutId id="2147483652" r:id="rId11"/>
    <p:sldLayoutId id="2147483669" r:id="rId12"/>
    <p:sldLayoutId id="2147483653" r:id="rId13"/>
    <p:sldLayoutId id="2147483664" r:id="rId14"/>
    <p:sldLayoutId id="2147483656" r:id="rId15"/>
    <p:sldLayoutId id="2147483667" r:id="rId16"/>
    <p:sldLayoutId id="2147483666" r:id="rId17"/>
    <p:sldLayoutId id="2147483658" r:id="rId18"/>
    <p:sldLayoutId id="2147483659" r:id="rId19"/>
    <p:sldLayoutId id="2147483672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i="0" kern="1200" cap="all" baseline="0">
          <a:solidFill>
            <a:schemeClr val="accent1"/>
          </a:solidFill>
          <a:latin typeface="Azeret Mono Medium" pitchFamily="2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20000"/>
        </a:lnSpc>
        <a:spcBef>
          <a:spcPts val="8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ct val="120000"/>
        </a:lnSpc>
        <a:spcBef>
          <a:spcPts val="8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ct val="120000"/>
        </a:lnSpc>
        <a:spcBef>
          <a:spcPts val="800"/>
        </a:spcBef>
        <a:spcAft>
          <a:spcPts val="400"/>
        </a:spcAft>
        <a:buClr>
          <a:srgbClr val="767676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4000" indent="-288000" algn="l" defTabSz="914400" rtl="0" eaLnBrk="1" latinLnBrk="0" hangingPunct="1">
        <a:lnSpc>
          <a:spcPct val="120000"/>
        </a:lnSpc>
        <a:spcBef>
          <a:spcPts val="800"/>
        </a:spcBef>
        <a:spcAft>
          <a:spcPts val="400"/>
        </a:spcAft>
        <a:buClr>
          <a:srgbClr val="767676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4000" indent="-288000" algn="l" defTabSz="914400" rtl="0" eaLnBrk="1" latinLnBrk="0" hangingPunct="1">
        <a:lnSpc>
          <a:spcPct val="120000"/>
        </a:lnSpc>
        <a:spcBef>
          <a:spcPts val="800"/>
        </a:spcBef>
        <a:spcAft>
          <a:spcPts val="400"/>
        </a:spcAft>
        <a:buClr>
          <a:srgbClr val="767676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datov%C3%A1-sada?iri=https%3A%2F%2Fdata.gov.cz%2Fzdroj%2Fdatov%C3%A9-sady%2F00551023%2Fadb4b3fb85cd2e96ee508e4e5a78b567" TargetMode="External"/><Relationship Id="rId2" Type="http://schemas.openxmlformats.org/officeDocument/2006/relationships/hyperlink" Target="https://data.gov.cz/datov%C3%A9-sady?dotaz=Registr%20ekonomick%C3%BDch%20subjekt%C5%AF%20-%20seznam%20subjekt%C5%AF&amp;poskytovatel=https%3A%2F%2Frpp-opendata.egon.gov.cz%2Fodrpp%2Fzdroj%2Forg%C3%A1n-ve%C5%99ejn%C3%A9-moci%2F0002559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.gov.cz/datov%C3%A9-sady?dotaz=registr%20osob&amp;poskytovatel=https%3A%2F%2Frpp-opendata.egon.gov.cz%2Fodrpp%2Fzdroj%2Forg%C3%A1n-ve%C5%99ejn%C3%A9-moci%2F17651921" TargetMode="External"/><Relationship Id="rId4" Type="http://schemas.openxmlformats.org/officeDocument/2006/relationships/hyperlink" Target="https://data.gov.cz/datov%C3%A9-sady?velikost-str%C3%A1nky=80&amp;poskytovatel=https%3A%2F%2Frpp-opendata.egon.gov.cz%2Fodrpp%2Fzdroj%2Forg%C3%A1n-ve%C5%99ejn%C3%A9-moci%2F00020478&amp;t%C3%A9mata=http%3A%2F%2Fpublications.europa.eu%2Fresource%2Fauthority%2Fdata-theme%2FAGRI&amp;kl%C3%AD%C4%8Dov%C3%A1-slova=DPB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CS/TXT/?uri=uriserv%3AOJ.L_.2023.019.01.0043.01.CES&amp;toc=OJ%3AL%3A2023%3A019%3ATO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vzd%C4%9Bl%C3%A1v%C3%A1n%C3%AD/e-learning/otev%C5%99en%C3%A9-form%C3%A1ln%C3%AD-normy-of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of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emiceu.github.io/DCAT-AP/releases/3.0.0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vzd%C4%9Bl%C3%A1v%C3%A1n%C3%AD/e-learning/katalogizace-otev%C5%99en%C3%BDch-da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gov.cz/datov%C3%A1-kvalita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svg"/><Relationship Id="rId18" Type="http://schemas.openxmlformats.org/officeDocument/2006/relationships/image" Target="../media/image43.png"/><Relationship Id="rId3" Type="http://schemas.openxmlformats.org/officeDocument/2006/relationships/image" Target="../media/image30.svg"/><Relationship Id="rId21" Type="http://schemas.openxmlformats.org/officeDocument/2006/relationships/image" Target="../media/image42.sv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" Type="http://schemas.openxmlformats.org/officeDocument/2006/relationships/image" Target="../media/image29.png"/><Relationship Id="rId16" Type="http://schemas.openxmlformats.org/officeDocument/2006/relationships/image" Target="../media/image4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44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2.svg"/><Relationship Id="rId21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6.svg"/><Relationship Id="rId5" Type="http://schemas.openxmlformats.org/officeDocument/2006/relationships/image" Target="../media/image34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42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6.svg"/><Relationship Id="rId5" Type="http://schemas.openxmlformats.org/officeDocument/2006/relationships/image" Target="../media/image34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42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6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36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46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3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46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46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40.sv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svg"/><Relationship Id="rId18" Type="http://schemas.openxmlformats.org/officeDocument/2006/relationships/image" Target="../media/image43.png"/><Relationship Id="rId3" Type="http://schemas.openxmlformats.org/officeDocument/2006/relationships/image" Target="../media/image30.svg"/><Relationship Id="rId21" Type="http://schemas.openxmlformats.org/officeDocument/2006/relationships/image" Target="../media/image42.sv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" Type="http://schemas.openxmlformats.org/officeDocument/2006/relationships/image" Target="../media/image29.png"/><Relationship Id="rId16" Type="http://schemas.openxmlformats.org/officeDocument/2006/relationships/image" Target="../media/image4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44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fn.gov.cz/%C4%8D%C3%ADseln%C3%ADky/2022-02-08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" Type="http://schemas.openxmlformats.org/officeDocument/2006/relationships/image" Target="../media/image29.png"/><Relationship Id="rId16" Type="http://schemas.openxmlformats.org/officeDocument/2006/relationships/image" Target="../media/image47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ata.europa.eu/en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.europa.eu/dashboard/en/community/collaboration-channe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.europa.eu/sites/default/files/odm2024_full_report_0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OEEMq1qz8" TargetMode="External"/><Relationship Id="rId2" Type="http://schemas.openxmlformats.org/officeDocument/2006/relationships/hyperlink" Target="https://opendata.gov.cz/standardy:cs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bcxc5LpZq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vtzBvn03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1Zi6IYZ4vU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_TQGakF3Y" TargetMode="External"/><Relationship Id="rId2" Type="http://schemas.openxmlformats.org/officeDocument/2006/relationships/hyperlink" Target="https://data.gov.cz/vzd%C4%9Bl%C3%A1v%C3%A1n%C3%AD/prezen%C4%8Dn%C3%AD/#propojen%C3%A1-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NOt_ancgGY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ofn.gov.cz/registr-pr%C3%A1v-a-povinnost%C3%AD/agendy/2021-01-12/#uk%C3%A1zky-lod" TargetMode="External"/><Relationship Id="rId2" Type="http://schemas.openxmlformats.org/officeDocument/2006/relationships/hyperlink" Target="https://data.gov.cz/%C4%8Dl%C3%A1nky/znalostn%C3%AD-grafy-03-sparq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otevrenadata@dia.gov.cz" TargetMode="External"/><Relationship Id="rId2" Type="http://schemas.openxmlformats.org/officeDocument/2006/relationships/hyperlink" Target="mailto:lenka.kovacova@dia.gov.cz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fn.gov.cz/%C3%BA%C5%99edn%C3%AD-desky/2021-07-20/aplikace/%C3%BA%C5%99edn%C3%AD-desky.html" TargetMode="External"/><Relationship Id="rId2" Type="http://schemas.openxmlformats.org/officeDocument/2006/relationships/hyperlink" Target="https://data.gov.cz/%C4%8Dl%C3%A1nky/propojen%C3%A1-data-ukazuj%C3%AD-ne-otev%C5%99enost-%C3%BA%C5%99edn%C3%ADch-dese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fn.gov.cz/&#250;&#345;edn&#237;-desky/2021-07-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04F70-7456-297E-EB64-30FBF058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JAK_NA_OTEVŘENÁ_DATA_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5842BD-64E8-E6D6-8222-0C2AA221E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DIA.</a:t>
            </a:r>
            <a:r>
              <a:rPr lang="cs-CZ" dirty="0"/>
              <a:t>GOV.CZ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1EA4F850-D813-65D2-B13B-CFBE1FC8D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latin typeface="+mj-lt"/>
              </a:rPr>
              <a:t>Lenka_kováčová</a:t>
            </a:r>
            <a:r>
              <a:rPr lang="cs-CZ" b="1" dirty="0">
                <a:latin typeface="+mj-lt"/>
              </a:rPr>
              <a:t>_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79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E53E7-BBB6-2205-6ADE-B41573A3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dirty="0">
                <a:latin typeface="+mj-lt"/>
                <a:cs typeface="Azeret Mono Medium" pitchFamily="2" charset="-18"/>
              </a:rPr>
              <a:t>POVINNOST_PUBLIKOVAT_ÚŘEDNÍ_DESKU_</a:t>
            </a:r>
            <a:endParaRPr lang="cs-CZ" b="1" dirty="0">
              <a:latin typeface="+mj-lt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99E1C4B-2273-A19B-6CCC-6FE0095B6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324476"/>
              </p:ext>
            </p:extLst>
          </p:nvPr>
        </p:nvGraphicFramePr>
        <p:xfrm>
          <a:off x="838200" y="148220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1E49FED-9195-95E1-8702-29856464E7C4}"/>
              </a:ext>
            </a:extLst>
          </p:cNvPr>
          <p:cNvSpPr txBox="1"/>
          <p:nvPr/>
        </p:nvSpPr>
        <p:spPr>
          <a:xfrm>
            <a:off x="9960077" y="6356350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stav k 6.1.2025</a:t>
            </a:r>
          </a:p>
        </p:txBody>
      </p:sp>
    </p:spTree>
    <p:extLst>
      <p:ext uri="{BB962C8B-B14F-4D97-AF65-F5344CB8AC3E}">
        <p14:creationId xmlns:p14="http://schemas.microsoft.com/office/powerpoint/2010/main" val="8974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POVINNOST_PUBLIKOVAT_VEŘEJNÉ_REGISTRY_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6DFC528-BBD9-EE6E-A896-4B797FC4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31"/>
            <a:ext cx="10852952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CO?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latin typeface="+mj-lt"/>
                <a:cs typeface="Azeret Mono" pitchFamily="2" charset="-18"/>
              </a:rPr>
              <a:t>na základě zákona vedené registry, evidence, seznamy nebo rejstříky obsahující informace, které jsou na základě zákona každému přístupné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latin typeface="+mj-lt"/>
                <a:cs typeface="Azeret Mono" pitchFamily="2" charset="-18"/>
              </a:rPr>
              <a:t>povinné subjekty dle zákona 106/1999 Sb. (státní orgány, územní samosprávné celky a jejich orgány, veřejné instituce, atd.)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KDY?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latin typeface="+mj-lt"/>
                <a:cs typeface="Azeret Mono" pitchFamily="2" charset="-18"/>
              </a:rPr>
              <a:t>nejpozději od 1.1.2024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cs-CZ" sz="2000" dirty="0">
              <a:latin typeface="+mj-lt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387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83C2D-8F98-2F60-5B71-B2A68D08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POVINNOST_PUBLIKOVAT_VEŘEJNÉ_REGISTRY_</a:t>
            </a:r>
            <a:endParaRPr lang="cs-CZ" sz="3200" b="1" dirty="0">
              <a:latin typeface="+mj-lt"/>
            </a:endParaRP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F9DC7DED-D57F-ABA8-7BA9-8F2A47E15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608364"/>
              </p:ext>
            </p:extLst>
          </p:nvPr>
        </p:nvGraphicFramePr>
        <p:xfrm>
          <a:off x="838200" y="146152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2A6336CB-C0EE-0326-6A64-BA0BB64BEA12}"/>
              </a:ext>
            </a:extLst>
          </p:cNvPr>
          <p:cNvSpPr txBox="1"/>
          <p:nvPr/>
        </p:nvSpPr>
        <p:spPr>
          <a:xfrm>
            <a:off x="9960077" y="6356350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stav k 6.1.2025</a:t>
            </a:r>
          </a:p>
        </p:txBody>
      </p:sp>
    </p:spTree>
    <p:extLst>
      <p:ext uri="{BB962C8B-B14F-4D97-AF65-F5344CB8AC3E}">
        <p14:creationId xmlns:p14="http://schemas.microsoft.com/office/powerpoint/2010/main" val="15928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j-lt"/>
                <a:cs typeface="Azeret Mono Medium" pitchFamily="2" charset="-18"/>
              </a:rPr>
              <a:t>PŘÍKLADY_JIŽ_PUBLIKOVANÝCH_VEŘEJNÝCH_REGISTRŮ_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00F8C21D-34DA-63A1-E3EF-F087B44DB4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065823"/>
              </p:ext>
            </p:extLst>
          </p:nvPr>
        </p:nvGraphicFramePr>
        <p:xfrm>
          <a:off x="838200" y="1449107"/>
          <a:ext cx="105156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735">
                  <a:extLst>
                    <a:ext uri="{9D8B030D-6E8A-4147-A177-3AD203B41FA5}">
                      <a16:colId xmlns:a16="http://schemas.microsoft.com/office/drawing/2014/main" val="1506363731"/>
                    </a:ext>
                  </a:extLst>
                </a:gridCol>
                <a:gridCol w="2541320">
                  <a:extLst>
                    <a:ext uri="{9D8B030D-6E8A-4147-A177-3AD203B41FA5}">
                      <a16:colId xmlns:a16="http://schemas.microsoft.com/office/drawing/2014/main" val="4012752708"/>
                    </a:ext>
                  </a:extLst>
                </a:gridCol>
                <a:gridCol w="2707574">
                  <a:extLst>
                    <a:ext uri="{9D8B030D-6E8A-4147-A177-3AD203B41FA5}">
                      <a16:colId xmlns:a16="http://schemas.microsoft.com/office/drawing/2014/main" val="2948036267"/>
                    </a:ext>
                  </a:extLst>
                </a:gridCol>
                <a:gridCol w="1472540">
                  <a:extLst>
                    <a:ext uri="{9D8B030D-6E8A-4147-A177-3AD203B41FA5}">
                      <a16:colId xmlns:a16="http://schemas.microsoft.com/office/drawing/2014/main" val="3545894069"/>
                    </a:ext>
                  </a:extLst>
                </a:gridCol>
                <a:gridCol w="2435431">
                  <a:extLst>
                    <a:ext uri="{9D8B030D-6E8A-4147-A177-3AD203B41FA5}">
                      <a16:colId xmlns:a16="http://schemas.microsoft.com/office/drawing/2014/main" val="3058916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j-lt"/>
                          <a:cs typeface="Azeret Mono" pitchFamily="2" charset="-18"/>
                        </a:rPr>
                        <a:t>Organizace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Název registru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Ustanovení zákona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Agenda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Publikováno v NKOD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4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ČSÚ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Registr ekonomických subjektů (RES)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zeret Mono" pitchFamily="2" charset="-18"/>
                        </a:rPr>
                        <a:t>Zákon č. 89/1995 Sb. o státní statistické službě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A688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  <a:hlinkClick r:id="rId2"/>
                        </a:rPr>
                        <a:t>ANO</a:t>
                      </a:r>
                      <a:endParaRPr lang="cs-CZ" sz="1800" dirty="0">
                        <a:latin typeface="+mj-lt"/>
                        <a:cs typeface="Azeret Mono" pitchFamily="2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44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MPSV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Evidence volných pracovních míst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zeret Mono" pitchFamily="2" charset="-18"/>
                        </a:rPr>
                        <a:t>§ 37 a § 38 zákona č. 435/2004 Sb., o zaměstnanosti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A531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  <a:hlinkClick r:id="rId3"/>
                        </a:rPr>
                        <a:t>ANO</a:t>
                      </a:r>
                      <a:endParaRPr lang="cs-CZ" sz="1800" dirty="0">
                        <a:latin typeface="+mj-lt"/>
                        <a:cs typeface="Azeret Mono" pitchFamily="2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1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 err="1">
                          <a:latin typeface="+mj-lt"/>
                          <a:cs typeface="Azeret Mono" pitchFamily="2" charset="-18"/>
                        </a:rPr>
                        <a:t>MZe</a:t>
                      </a:r>
                      <a:endParaRPr lang="cs-CZ" sz="1800" dirty="0">
                        <a:latin typeface="+mj-lt"/>
                        <a:cs typeface="Azeret Mono" pitchFamily="2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zeret Mono" pitchFamily="2" charset="-18"/>
                        </a:rPr>
                        <a:t>LPIS - Evidence využití půdy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zeret Mono" pitchFamily="2" charset="-18"/>
                        </a:rPr>
                        <a:t>§ 3ab odst. 2 zákona o zemědělství č. 252/1997 Sb.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A162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  <a:hlinkClick r:id="rId4"/>
                        </a:rPr>
                        <a:t>ANO</a:t>
                      </a:r>
                      <a:endParaRPr lang="cs-CZ" sz="1800" dirty="0">
                        <a:latin typeface="+mj-lt"/>
                        <a:cs typeface="Azeret Mono" pitchFamily="2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924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zeret Mono" pitchFamily="2" charset="-18"/>
                        </a:rPr>
                        <a:t>Registr osob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Zákon č. 111/2009 Sb. o základních registrech.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zeret Mono" pitchFamily="2" charset="-1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</a:rPr>
                        <a:t>A102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+mj-lt"/>
                          <a:cs typeface="Azeret Mono" pitchFamily="2" charset="-18"/>
                          <a:hlinkClick r:id="rId5"/>
                        </a:rPr>
                        <a:t>ANO</a:t>
                      </a:r>
                      <a:endParaRPr lang="cs-CZ" sz="1800" dirty="0">
                        <a:latin typeface="+mj-lt"/>
                        <a:cs typeface="Azeret Mono" pitchFamily="2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50721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POVINNOST_PUBLIKOVAT_DATOVÉ_SADY_S_ </a:t>
            </a:r>
            <a:r>
              <a:rPr lang="cs-CZ" sz="3200" b="1" dirty="0" err="1">
                <a:latin typeface="+mj-lt"/>
                <a:cs typeface="Azeret Mono Medium" pitchFamily="2" charset="-18"/>
              </a:rPr>
              <a:t>VYSOKOU_HODNOTOU_HVDs</a:t>
            </a:r>
            <a:r>
              <a:rPr lang="cs-CZ" sz="3200" b="1" dirty="0">
                <a:latin typeface="+mj-lt"/>
                <a:cs typeface="Azeret Mono Medium" pitchFamily="2" charset="-18"/>
              </a:rPr>
              <a:t>_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D161EE9-CFA5-B692-D3C1-88D3F4294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295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CO?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dirty="0">
                <a:latin typeface="+mj-lt"/>
                <a:cs typeface="Azeret Mono" pitchFamily="2" charset="-18"/>
              </a:rPr>
              <a:t>informace, jejichž seznam stanoví přímo použitelný předpis Evropské unie vydaný podle čl. 14 odst. 1 směrnice Evropského parlamentu a Rady (EU) 2019/1024 (tj. dle </a:t>
            </a:r>
            <a:r>
              <a:rPr lang="cs-CZ" sz="2000" dirty="0">
                <a:latin typeface="+mj-lt"/>
                <a:cs typeface="Azeret Mono" pitchFamily="2" charset="-18"/>
                <a:hlinkClick r:id="rId2"/>
              </a:rPr>
              <a:t>prováděcího aktu</a:t>
            </a:r>
            <a:r>
              <a:rPr lang="cs-CZ" sz="2000" dirty="0">
                <a:latin typeface="+mj-lt"/>
                <a:cs typeface="Azeret Mono" pitchFamily="2" charset="-18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dirty="0">
                <a:latin typeface="+mj-lt"/>
                <a:cs typeface="Azeret Mono" pitchFamily="2" charset="-18"/>
              </a:rPr>
              <a:t>povinné subjekty dle zákona 106/1999 Sb. (státní orgány, územní samosprávné celky a jejich orgány, veřejné instituce, atd.)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KDY?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dirty="0">
                <a:latin typeface="+mj-lt"/>
                <a:cs typeface="Azeret Mono" pitchFamily="2" charset="-18"/>
              </a:rPr>
              <a:t>nejpozději od 9.6.2024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cs-CZ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48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PLNĚNÍ_POVINNOSTI_PUBLIKOVAT_HVDS_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785"/>
            <a:ext cx="10852952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atin typeface="+mj-lt"/>
                <a:cs typeface="Azeret Mono" pitchFamily="2" charset="-18"/>
              </a:rPr>
              <a:t>data v 6 kategoriích: geoprostorové údaje, pozorování Země a ŽP, statistika, meteorologie, společnosti a vlastnictví společností, mobilita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atin typeface="+mj-lt"/>
                <a:cs typeface="Azeret Mono" pitchFamily="2" charset="-18"/>
              </a:rPr>
              <a:t>jasně stanovená </a:t>
            </a:r>
            <a:r>
              <a:rPr lang="cs-CZ" sz="2800" dirty="0" err="1">
                <a:latin typeface="+mj-lt"/>
                <a:cs typeface="Azeret Mono" pitchFamily="2" charset="-18"/>
              </a:rPr>
              <a:t>granularita</a:t>
            </a:r>
            <a:r>
              <a:rPr lang="cs-CZ" sz="2800" dirty="0">
                <a:latin typeface="+mj-lt"/>
                <a:cs typeface="Azeret Mono" pitchFamily="2" charset="-18"/>
              </a:rPr>
              <a:t> – obsah dat navázaný na již platnou legislativu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atin typeface="+mj-lt"/>
                <a:cs typeface="Azeret Mono" pitchFamily="2" charset="-18"/>
              </a:rPr>
              <a:t>speciální kvalitativní požadavky na data i metadata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atin typeface="+mj-lt"/>
                <a:cs typeface="Azeret Mono" pitchFamily="2" charset="-18"/>
              </a:rPr>
              <a:t>label HVD v NKOD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15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31A71-E9CB-E260-2A7D-80007ADD3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Azeret Mono Medium" pitchFamily="2" charset="-18"/>
                <a:cs typeface="Azeret Mono Medium" pitchFamily="2" charset="-18"/>
              </a:rPr>
              <a:t>POVINNÉ_SUBJEKTY_HVD_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8A8E80-F58C-0463-23DD-E61DA9F9B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56259"/>
            <a:ext cx="11113200" cy="41448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600" dirty="0">
                <a:latin typeface="+mj-lt"/>
                <a:cs typeface="Azeret Mono" pitchFamily="2" charset="-18"/>
              </a:rPr>
              <a:t>V 1. vlně se HVD týká těchto úřadů a jejich podřízených organizací:</a:t>
            </a:r>
          </a:p>
          <a:p>
            <a:pPr>
              <a:spcBef>
                <a:spcPts val="0"/>
              </a:spcBef>
            </a:pPr>
            <a:endParaRPr lang="cs-CZ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zemědělství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životního prostředí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pro místní rozvoj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spravedlnosti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dopravy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Ministerstvo kultury - Národní památkový ústav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Český úřad zeměměřický a katastrální</a:t>
            </a: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Český statistický úřad</a:t>
            </a:r>
            <a:endParaRPr lang="en-US" sz="1600" dirty="0">
              <a:latin typeface="+mj-lt"/>
              <a:cs typeface="Azeret Mono" pitchFamily="2" charset="-18"/>
            </a:endParaRP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latin typeface="+mj-lt"/>
                <a:cs typeface="Azeret Mono" pitchFamily="2" charset="-18"/>
              </a:rPr>
              <a:t>Český hydrometeorologický ústav</a:t>
            </a:r>
          </a:p>
          <a:p>
            <a:pPr marL="57404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600" b="1" dirty="0">
                <a:latin typeface="+mj-lt"/>
                <a:cs typeface="Azeret Mono" pitchFamily="2" charset="-18"/>
              </a:rPr>
              <a:t>Kraje – Využití území</a:t>
            </a:r>
          </a:p>
          <a:p>
            <a:endParaRPr lang="cs-CZ" sz="1600" dirty="0">
              <a:latin typeface="+mj-lt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5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BAE4F-DF06-8CE4-A99F-32518591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0A31E-A482-46A2-4013-51DCCC41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HVD – </a:t>
            </a:r>
            <a:r>
              <a:rPr lang="cs-CZ" b="1" dirty="0" err="1">
                <a:latin typeface="+mj-lt"/>
              </a:rPr>
              <a:t>stav_plnění_povinnosti_I</a:t>
            </a:r>
            <a:r>
              <a:rPr lang="cs-CZ" b="1" dirty="0">
                <a:latin typeface="+mj-lt"/>
              </a:rPr>
              <a:t>.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880FF43-9140-2CB3-23CF-D051BA260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79529"/>
              </p:ext>
            </p:extLst>
          </p:nvPr>
        </p:nvGraphicFramePr>
        <p:xfrm>
          <a:off x="563842" y="1806953"/>
          <a:ext cx="8984226" cy="3840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45078">
                  <a:extLst>
                    <a:ext uri="{9D8B030D-6E8A-4147-A177-3AD203B41FA5}">
                      <a16:colId xmlns:a16="http://schemas.microsoft.com/office/drawing/2014/main" val="3572577201"/>
                    </a:ext>
                  </a:extLst>
                </a:gridCol>
                <a:gridCol w="1406012">
                  <a:extLst>
                    <a:ext uri="{9D8B030D-6E8A-4147-A177-3AD203B41FA5}">
                      <a16:colId xmlns:a16="http://schemas.microsoft.com/office/drawing/2014/main" val="2909193563"/>
                    </a:ext>
                  </a:extLst>
                </a:gridCol>
                <a:gridCol w="3333136">
                  <a:extLst>
                    <a:ext uri="{9D8B030D-6E8A-4147-A177-3AD203B41FA5}">
                      <a16:colId xmlns:a16="http://schemas.microsoft.com/office/drawing/2014/main" val="1684875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KATEGORIE_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OBSAH_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VŠECHNY ZÁKONNÉ POŽADAVKY_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1268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Geoprostorové údaje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26907272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Pozorování Země a ŽP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83 %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49 %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5097608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Statistika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77 %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dk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77 %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47280168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Meteorologie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66019279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cs-CZ" sz="1800" b="0">
                          <a:solidFill>
                            <a:schemeClr val="dk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Společnosti a vlastnictví společností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49703456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Mobilita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54 %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4 %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2588742040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3028230-FB56-8C16-1A67-D0DCBF0D5200}"/>
              </a:ext>
            </a:extLst>
          </p:cNvPr>
          <p:cNvSpPr txBox="1"/>
          <p:nvPr/>
        </p:nvSpPr>
        <p:spPr>
          <a:xfrm>
            <a:off x="9844548" y="3723458"/>
            <a:ext cx="207214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cs-CZ" sz="2800" b="1" dirty="0">
                <a:solidFill>
                  <a:schemeClr val="bg1">
                    <a:lumMod val="8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???</a:t>
            </a:r>
            <a:endParaRPr lang="en-US" sz="2000" i="0" dirty="0">
              <a:solidFill>
                <a:schemeClr val="bg1">
                  <a:lumMod val="85000"/>
                </a:schemeClr>
              </a:solidFill>
              <a:effectLst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0B7E1B-351F-188C-94C9-9322F2BE8AB4}"/>
              </a:ext>
            </a:extLst>
          </p:cNvPr>
          <p:cNvSpPr txBox="1"/>
          <p:nvPr/>
        </p:nvSpPr>
        <p:spPr>
          <a:xfrm>
            <a:off x="9960077" y="6356350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stav k 28.4.2025</a:t>
            </a:r>
          </a:p>
        </p:txBody>
      </p:sp>
    </p:spTree>
    <p:extLst>
      <p:ext uri="{BB962C8B-B14F-4D97-AF65-F5344CB8AC3E}">
        <p14:creationId xmlns:p14="http://schemas.microsoft.com/office/powerpoint/2010/main" val="958279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8A4D6-C64D-05F2-7A47-5AF674B1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HVD – </a:t>
            </a:r>
            <a:r>
              <a:rPr lang="cs-CZ" b="1" dirty="0" err="1">
                <a:latin typeface="+mj-lt"/>
              </a:rPr>
              <a:t>stav_plnění_povinnosti_II</a:t>
            </a:r>
            <a:r>
              <a:rPr lang="cs-CZ" b="1" dirty="0">
                <a:latin typeface="+mj-lt"/>
              </a:rPr>
              <a:t>.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24BE857-0E50-A4F4-98A2-7B882747C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68170"/>
              </p:ext>
            </p:extLst>
          </p:nvPr>
        </p:nvGraphicFramePr>
        <p:xfrm>
          <a:off x="563842" y="1806953"/>
          <a:ext cx="8984226" cy="3840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45078">
                  <a:extLst>
                    <a:ext uri="{9D8B030D-6E8A-4147-A177-3AD203B41FA5}">
                      <a16:colId xmlns:a16="http://schemas.microsoft.com/office/drawing/2014/main" val="3572577201"/>
                    </a:ext>
                  </a:extLst>
                </a:gridCol>
                <a:gridCol w="1406012">
                  <a:extLst>
                    <a:ext uri="{9D8B030D-6E8A-4147-A177-3AD203B41FA5}">
                      <a16:colId xmlns:a16="http://schemas.microsoft.com/office/drawing/2014/main" val="2909193563"/>
                    </a:ext>
                  </a:extLst>
                </a:gridCol>
                <a:gridCol w="3333136">
                  <a:extLst>
                    <a:ext uri="{9D8B030D-6E8A-4147-A177-3AD203B41FA5}">
                      <a16:colId xmlns:a16="http://schemas.microsoft.com/office/drawing/2014/main" val="1684875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KATEGORIE_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OBSAH_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VŠECHNY ZÁKONNÉ POŽADAVKY_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1268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Geoprostorové údaje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26907272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Pozorování Země a ŽP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81 %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49 %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5097608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Statistika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77 %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dk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47280168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Meteorologie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100 %</a:t>
                      </a:r>
                      <a:endParaRPr sz="1800" b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66019279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cs-CZ" sz="1800" b="0">
                          <a:solidFill>
                            <a:schemeClr val="dk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Společnosti a vlastnictví společností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0 %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49703456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Mobilita</a:t>
                      </a:r>
                      <a:endParaRPr sz="1800" b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54 %</a:t>
                      </a:r>
                      <a:endParaRPr sz="1800" b="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dirty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4 %</a:t>
                      </a:r>
                      <a:endParaRPr sz="1800" b="0" dirty="0"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2588742040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19F31A28-F87A-73B5-D664-383D250C5473}"/>
              </a:ext>
            </a:extLst>
          </p:cNvPr>
          <p:cNvSpPr txBox="1"/>
          <p:nvPr/>
        </p:nvSpPr>
        <p:spPr>
          <a:xfrm>
            <a:off x="9844548" y="3723458"/>
            <a:ext cx="2238001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cs-CZ" sz="28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CHYBĚJÍCÍ API !!!</a:t>
            </a:r>
            <a:endParaRPr lang="en-US" sz="2000" i="0" dirty="0">
              <a:solidFill>
                <a:schemeClr val="bg1">
                  <a:lumMod val="85000"/>
                </a:schemeClr>
              </a:solidFill>
              <a:effectLst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439C25-BE0D-B095-8DD6-74E738AA889D}"/>
              </a:ext>
            </a:extLst>
          </p:cNvPr>
          <p:cNvSpPr txBox="1"/>
          <p:nvPr/>
        </p:nvSpPr>
        <p:spPr>
          <a:xfrm>
            <a:off x="9960077" y="6356350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stav k 28.4.2025</a:t>
            </a:r>
          </a:p>
        </p:txBody>
      </p:sp>
    </p:spTree>
    <p:extLst>
      <p:ext uri="{BB962C8B-B14F-4D97-AF65-F5344CB8AC3E}">
        <p14:creationId xmlns:p14="http://schemas.microsoft.com/office/powerpoint/2010/main" val="367054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j-lt"/>
                <a:cs typeface="Azeret Mono Medium" pitchFamily="2" charset="-18"/>
              </a:rPr>
              <a:t>OTEVŘENÉ_FORMÁLNÍ_NORMY_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50" y="1353327"/>
            <a:ext cx="4861264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cílem OFN je</a:t>
            </a:r>
          </a:p>
          <a:p>
            <a:pPr marL="5737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rial" panose="020B0604020202020204" pitchFamily="34" charset="0"/>
              </a:rPr>
              <a:t>sjednotit věcný obsah (konceptualizaci)</a:t>
            </a:r>
          </a:p>
          <a:p>
            <a:pPr marL="573750" lvl="1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rial" panose="020B0604020202020204" pitchFamily="34" charset="0"/>
              </a:rPr>
              <a:t>sjednotit strukturu a formát dat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součástí OFN je konceptuální datový model v podobě diagramu, který popisuje pojmy a vztahy mezi nimi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F3F836D-95BD-3BA8-71C9-7975D6CC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58" y="1081141"/>
            <a:ext cx="5443226" cy="469571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175562C-34C5-F0FA-D383-ADDF10958077}"/>
              </a:ext>
            </a:extLst>
          </p:cNvPr>
          <p:cNvSpPr txBox="1"/>
          <p:nvPr/>
        </p:nvSpPr>
        <p:spPr>
          <a:xfrm>
            <a:off x="397809" y="4678286"/>
            <a:ext cx="5398908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e-learning </a:t>
            </a:r>
            <a:r>
              <a:rPr lang="cs-CZ" sz="22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Úvod do otevřených formálních norem (OFN)</a:t>
            </a:r>
            <a:endParaRPr lang="cs-CZ" sz="2200" b="1" i="0" dirty="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0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EC3AB-B893-0031-B9EB-FA8E5D27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42" y="2465451"/>
            <a:ext cx="10515600" cy="1325563"/>
          </a:xfrm>
        </p:spPr>
        <p:txBody>
          <a:bodyPr/>
          <a:lstStyle/>
          <a:p>
            <a:r>
              <a:rPr lang="cs-CZ" b="1" dirty="0">
                <a:latin typeface="+mj-lt"/>
              </a:rPr>
              <a:t>CO_SE_CHCETE_DNES_DOZVĚDĚT_O_</a:t>
            </a:r>
            <a:br>
              <a:rPr lang="cs-CZ" b="1" dirty="0">
                <a:latin typeface="+mj-lt"/>
              </a:rPr>
            </a:br>
            <a:r>
              <a:rPr lang="cs-CZ" b="1" dirty="0" err="1">
                <a:latin typeface="+mj-lt"/>
              </a:rPr>
              <a:t>otevřených_DATECH</a:t>
            </a:r>
            <a:r>
              <a:rPr lang="cs-CZ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811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223" y="512490"/>
            <a:ext cx="11360800" cy="1164000"/>
          </a:xfrm>
        </p:spPr>
        <p:txBody>
          <a:bodyPr/>
          <a:lstStyle/>
          <a:p>
            <a:pPr algn="l"/>
            <a:r>
              <a:rPr lang="cs-CZ" sz="4000" b="1" dirty="0">
                <a:latin typeface="+mj-lt"/>
                <a:cs typeface="Azeret Mono Medium" pitchFamily="2" charset="-18"/>
              </a:rPr>
              <a:t>PŘÍKLADY_OFN_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4899144"/>
          </a:xfrm>
        </p:spPr>
        <p:txBody>
          <a:bodyPr/>
          <a:lstStyle/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Úřední desky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Číselníky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Aktuality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Události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Turistické cíle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Sportoviště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Sběrné dvory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Nádoby na tříděný odpad</a:t>
            </a:r>
          </a:p>
          <a:p>
            <a:pPr>
              <a:lnSpc>
                <a:spcPct val="108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Rejstřík svazku obcí (v přípravě)</a:t>
            </a:r>
          </a:p>
        </p:txBody>
      </p:sp>
      <p:sp>
        <p:nvSpPr>
          <p:cNvPr id="5" name="Pravá složená závorka 4"/>
          <p:cNvSpPr/>
          <p:nvPr/>
        </p:nvSpPr>
        <p:spPr>
          <a:xfrm>
            <a:off x="5486399" y="1325211"/>
            <a:ext cx="1219201" cy="4297728"/>
          </a:xfrm>
          <a:prstGeom prst="rightBrac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2000" dirty="0">
              <a:latin typeface="Azeret Mono 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935512" y="2619171"/>
            <a:ext cx="4726899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8000"/>
              </a:lnSpc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povinná datová struktura</a:t>
            </a:r>
          </a:p>
          <a:p>
            <a:pPr marL="342900" indent="-342900">
              <a:lnSpc>
                <a:spcPct val="108000"/>
              </a:lnSpc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zajištěna interoperabilita</a:t>
            </a:r>
          </a:p>
          <a:p>
            <a:pPr marL="342900" indent="-342900">
              <a:lnSpc>
                <a:spcPct val="108000"/>
              </a:lnSpc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uživatelé mohou data jednodušeji využívat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CF36DC-125D-4891-557A-411F439A71C3}"/>
              </a:ext>
            </a:extLst>
          </p:cNvPr>
          <p:cNvSpPr txBox="1"/>
          <p:nvPr/>
        </p:nvSpPr>
        <p:spPr>
          <a:xfrm>
            <a:off x="7553498" y="5164278"/>
            <a:ext cx="2878476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přehled OFN</a:t>
            </a:r>
            <a:endParaRPr lang="cs-CZ" sz="2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9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9A575-0D84-9439-5C75-76201E10B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6CB52-200C-1F1A-1CB4-E9D5364B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41" y="2465451"/>
            <a:ext cx="11218671" cy="1325563"/>
          </a:xfrm>
        </p:spPr>
        <p:txBody>
          <a:bodyPr/>
          <a:lstStyle/>
          <a:p>
            <a:r>
              <a:rPr lang="cs-CZ" b="1" dirty="0">
                <a:latin typeface="+mj-lt"/>
              </a:rPr>
              <a:t>JAK_JSTE_NA_TOM_S_PLNĚNÍM_POVINNOSTÍ?</a:t>
            </a:r>
          </a:p>
        </p:txBody>
      </p:sp>
    </p:spTree>
    <p:extLst>
      <p:ext uri="{BB962C8B-B14F-4D97-AF65-F5344CB8AC3E}">
        <p14:creationId xmlns:p14="http://schemas.microsoft.com/office/powerpoint/2010/main" val="130345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6CE53-4616-D9E2-6EA9-A0604DC5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kde?</a:t>
            </a:r>
          </a:p>
        </p:txBody>
      </p:sp>
    </p:spTree>
    <p:extLst>
      <p:ext uri="{BB962C8B-B14F-4D97-AF65-F5344CB8AC3E}">
        <p14:creationId xmlns:p14="http://schemas.microsoft.com/office/powerpoint/2010/main" val="145703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AD8064-ED2C-AAFE-AAA3-97B08CEB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68EC277-EF61-A06F-39C0-5BE9C89E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OPEN_DATA_PLATFORMY_PORTÁLY_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EA0918-A548-E38C-D264-4EAD1D14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253B55-60E9-4133-9879-44ADEE9A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23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5497C5D-95D3-EA78-658B-1E2196F2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0" y="1569707"/>
            <a:ext cx="11113200" cy="4144869"/>
          </a:xfrm>
        </p:spPr>
        <p:txBody>
          <a:bodyPr>
            <a:norm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 err="1">
                <a:solidFill>
                  <a:srgbClr val="000000"/>
                </a:solidFill>
              </a:rPr>
              <a:t>Softvér</a:t>
            </a:r>
            <a:r>
              <a:rPr lang="cs-CZ" sz="2800" dirty="0">
                <a:solidFill>
                  <a:srgbClr val="000000"/>
                </a:solidFill>
              </a:rPr>
              <a:t>, který usnadňuje publikaci a správu otevřených dat na webu.</a:t>
            </a: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M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ísta, které umožňují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KONZISTENTNÍ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VYHLEDÁNÍ datových sad,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zjistit informace </a:t>
            </a:r>
            <a:r>
              <a:rPr lang="cs-CZ" sz="2800" dirty="0">
                <a:solidFill>
                  <a:srgbClr val="000000"/>
                </a:solidFill>
              </a:rPr>
              <a:t>o nich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jejich VYUŽÍVÁNÍ.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Často mají NĚCO NAVÍC!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1061442A-8212-300A-ECC3-9118D59B946F}"/>
              </a:ext>
            </a:extLst>
          </p:cNvPr>
          <p:cNvSpPr txBox="1">
            <a:spLocks/>
          </p:cNvSpPr>
          <p:nvPr/>
        </p:nvSpPr>
        <p:spPr>
          <a:xfrm>
            <a:off x="538800" y="3378677"/>
            <a:ext cx="11113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chemeClr val="accent1"/>
                </a:solidFill>
                <a:latin typeface="Azeret Mono Medium" pitchFamily="2" charset="0"/>
                <a:ea typeface="+mj-ea"/>
                <a:cs typeface="+mj-cs"/>
              </a:defRPr>
            </a:lvl1pPr>
          </a:lstStyle>
          <a:p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6928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393B0-C542-D80F-B8DD-7254962C6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A32930-BD41-303F-6F03-7F18A6B3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OPEN_DATA_PLATFORMY_PORTÁLY_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D5C16F-23C6-D754-437F-ED156C46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3B6ED2-C3E2-7246-EEA0-3197EB96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24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748DE4C-9AE1-8FFD-876E-3E0F4C8A8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0" y="1408342"/>
            <a:ext cx="11113200" cy="4144869"/>
          </a:xfrm>
        </p:spPr>
        <p:txBody>
          <a:bodyPr>
            <a:norm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 err="1">
                <a:solidFill>
                  <a:srgbClr val="000000"/>
                </a:solidFill>
              </a:rPr>
              <a:t>Softvér</a:t>
            </a:r>
            <a:r>
              <a:rPr lang="cs-CZ" sz="2800" dirty="0">
                <a:solidFill>
                  <a:srgbClr val="000000"/>
                </a:solidFill>
              </a:rPr>
              <a:t>, který usnadňuje publikaci a správu otevřených dat na webu</a:t>
            </a: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M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ísta, které umožňují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4000" b="1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KONZISTENTNÍ VYHLEDÁNÍ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datových sad,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zjistit informace </a:t>
            </a:r>
            <a:r>
              <a:rPr lang="cs-CZ" sz="2800" dirty="0">
                <a:solidFill>
                  <a:srgbClr val="000000"/>
                </a:solidFill>
              </a:rPr>
              <a:t>o nich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jejich VYUŽÍVÁNÍ.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Často mají NĚCO NAVÍC!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D28D9331-257D-C1EF-26B9-8D542BD1589A}"/>
              </a:ext>
            </a:extLst>
          </p:cNvPr>
          <p:cNvSpPr txBox="1">
            <a:spLocks/>
          </p:cNvSpPr>
          <p:nvPr/>
        </p:nvSpPr>
        <p:spPr>
          <a:xfrm>
            <a:off x="538800" y="3378677"/>
            <a:ext cx="11113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chemeClr val="accent1"/>
                </a:solidFill>
                <a:latin typeface="Azeret Mono Medium" pitchFamily="2" charset="0"/>
                <a:ea typeface="+mj-ea"/>
                <a:cs typeface="+mj-cs"/>
              </a:defRPr>
            </a:lvl1pPr>
          </a:lstStyle>
          <a:p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91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5383C-08EE-1E3D-E67A-C9E64DD7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BAAA709-4407-BDF3-E792-D2AF746A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OPEN_DATA_PLATFORMY_PORTÁLY_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D660AF-DA75-0E82-CF7C-029C01C9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5706614-6D1C-3EA2-8F77-64CF2F31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0" y="1408342"/>
            <a:ext cx="11113200" cy="4144869"/>
          </a:xfrm>
        </p:spPr>
        <p:txBody>
          <a:bodyPr>
            <a:norm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 err="1">
                <a:solidFill>
                  <a:srgbClr val="000000"/>
                </a:solidFill>
              </a:rPr>
              <a:t>Softvér</a:t>
            </a:r>
            <a:r>
              <a:rPr lang="cs-CZ" sz="2800" dirty="0">
                <a:solidFill>
                  <a:srgbClr val="000000"/>
                </a:solidFill>
              </a:rPr>
              <a:t>, který usnadňuje publikaci a správu otevřených dat na webu</a:t>
            </a: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M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ísta, které umožňují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KONZISTENTNÍ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VYHLEDÁNÍ datových sad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zjistit informace </a:t>
            </a:r>
            <a:r>
              <a:rPr lang="cs-CZ" sz="2800" dirty="0">
                <a:solidFill>
                  <a:srgbClr val="000000"/>
                </a:solidFill>
              </a:rPr>
              <a:t>o nich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jejich VYUŽÍVÁNÍ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Často MAJÍ „NĚCO NAVÍC“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6AE235DD-41BE-17F7-B488-7EE21C83C881}"/>
              </a:ext>
            </a:extLst>
          </p:cNvPr>
          <p:cNvSpPr txBox="1">
            <a:spLocks/>
          </p:cNvSpPr>
          <p:nvPr/>
        </p:nvSpPr>
        <p:spPr>
          <a:xfrm>
            <a:off x="538800" y="3378677"/>
            <a:ext cx="11113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chemeClr val="accent1"/>
                </a:solidFill>
                <a:latin typeface="Azeret Mono Medium" pitchFamily="2" charset="0"/>
                <a:ea typeface="+mj-ea"/>
                <a:cs typeface="+mj-cs"/>
              </a:defRPr>
            </a:lvl1pPr>
          </a:lstStyle>
          <a:p>
            <a:endParaRPr lang="cs-CZ" b="1" dirty="0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AC05C48-302B-1E60-7C53-0D55678B237A}"/>
              </a:ext>
            </a:extLst>
          </p:cNvPr>
          <p:cNvSpPr txBox="1"/>
          <p:nvPr/>
        </p:nvSpPr>
        <p:spPr>
          <a:xfrm>
            <a:off x="262890" y="2148840"/>
            <a:ext cx="11489723" cy="2697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endParaRPr lang="cs-CZ" sz="1800" dirty="0">
              <a:solidFill>
                <a:srgbClr val="2E2D2C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E1C751-3079-99EB-2A2F-7A7010AC14C6}"/>
              </a:ext>
            </a:extLst>
          </p:cNvPr>
          <p:cNvSpPr txBox="1"/>
          <p:nvPr/>
        </p:nvSpPr>
        <p:spPr>
          <a:xfrm>
            <a:off x="439387" y="1372024"/>
            <a:ext cx="11489723" cy="44330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+mj-lt"/>
              </a:rPr>
              <a:t>OPEN_DATA_KATALOGY_</a:t>
            </a:r>
          </a:p>
          <a:p>
            <a:pPr algn="l"/>
            <a:endParaRPr lang="cs-CZ" sz="2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  <a:latin typeface="+mj-lt"/>
              </a:rPr>
              <a:t>Jednoduché platformy vs. součástí pokročilejších platforem.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  <a:latin typeface="+mj-lt"/>
              </a:rPr>
              <a:t>Katalogizace metadat o datových sadách - </a:t>
            </a:r>
            <a:r>
              <a:rPr lang="cs-CZ" sz="2400" b="1" dirty="0">
                <a:solidFill>
                  <a:schemeClr val="bg1"/>
                </a:solidFill>
                <a:latin typeface="+mj-lt"/>
              </a:rPr>
              <a:t>jaká otevřená data existují, čeho se týkají, kde se nacházejí a jak je získat!</a:t>
            </a:r>
          </a:p>
          <a:p>
            <a:endParaRPr lang="cs-CZ" sz="24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  <a:latin typeface="+mj-lt"/>
              </a:rPr>
              <a:t>Umožňují vyhledávat, filtrovat např. dle poskytovatelů, klíčových slov, formátů atd.</a:t>
            </a:r>
            <a:endParaRPr lang="cs-CZ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3224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NÁRODNÍ_KATALOG_OTEVŘENÝCH_DAT_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37561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</a:rPr>
              <a:t>S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družuje METADATA o všech otevřených datových sadách </a:t>
            </a:r>
            <a:r>
              <a:rPr lang="cs-CZ" sz="2400" b="1" dirty="0">
                <a:latin typeface="+mj-lt"/>
                <a:cs typeface="Arial" panose="020B0604020202020204" pitchFamily="34" charset="0"/>
              </a:rPr>
              <a:t>v rámci celé ČR.</a:t>
            </a:r>
          </a:p>
          <a:p>
            <a:pPr marL="342900" indent="-342900"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</a:rPr>
              <a:t>U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možňuje vyhledávat a filtrovat datové sady, např. podle poskytovatelů, klíčových slov, formátů, atd.</a:t>
            </a:r>
            <a:endParaRPr lang="cs-CZ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400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</a:pPr>
            <a:endParaRPr lang="cs-CZ" sz="2400" b="1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E7B397-01B4-B587-09B9-FB95BD03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20" y="1365936"/>
            <a:ext cx="4752000" cy="52707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92DAA6-FC48-7EE1-04CB-22AD7A04E460}"/>
              </a:ext>
            </a:extLst>
          </p:cNvPr>
          <p:cNvSpPr txBox="1"/>
          <p:nvPr/>
        </p:nvSpPr>
        <p:spPr>
          <a:xfrm>
            <a:off x="3227294" y="5751980"/>
            <a:ext cx="3169024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>
                <a:solidFill>
                  <a:schemeClr val="bg1"/>
                </a:solidFill>
                <a:effectLst/>
                <a:latin typeface="+mj-lt"/>
                <a:cs typeface="Azeret Mono" pitchFamily="2" charset="-18"/>
              </a:rPr>
              <a:t>DATA.GOV.CZ</a:t>
            </a:r>
            <a:endParaRPr lang="cs-CZ" sz="2800" b="1" dirty="0">
              <a:solidFill>
                <a:schemeClr val="bg1"/>
              </a:solidFill>
              <a:latin typeface="+mj-lt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34698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E60AAD2-BA31-ACF2-09FC-8D44A693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16" y="68263"/>
            <a:ext cx="7767767" cy="6175375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05165143-F146-F79B-AB9C-C7136DF6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tx1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NÁZEV_PREZENTACE_</a:t>
            </a:r>
            <a:r>
              <a:rPr lang="cs-CZ">
                <a:solidFill>
                  <a:srgbClr val="40852D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SLIDE_</a:t>
            </a:r>
            <a:fld id="{C7B39456-88E6-483E-B1FA-F210B27965A0}" type="slidenum">
              <a:rPr lang="cs-CZ" smtClean="0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27</a:t>
            </a:fld>
            <a:endParaRPr lang="cs-CZ">
              <a:solidFill>
                <a:schemeClr val="accent2"/>
              </a:solidFill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7883CDB-A4EE-943D-6BF3-EB71E8EFE5AD}"/>
              </a:ext>
            </a:extLst>
          </p:cNvPr>
          <p:cNvSpPr/>
          <p:nvPr/>
        </p:nvSpPr>
        <p:spPr>
          <a:xfrm>
            <a:off x="398834" y="919264"/>
            <a:ext cx="1366736" cy="4912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79195F55-32AA-4FA4-F9D4-FA40EB979D31}"/>
              </a:ext>
            </a:extLst>
          </p:cNvPr>
          <p:cNvSpPr/>
          <p:nvPr/>
        </p:nvSpPr>
        <p:spPr>
          <a:xfrm>
            <a:off x="398834" y="2342153"/>
            <a:ext cx="1366736" cy="4912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A0F65D0-C89B-4FB7-7C78-CCA7E2AF439D}"/>
              </a:ext>
            </a:extLst>
          </p:cNvPr>
          <p:cNvSpPr/>
          <p:nvPr/>
        </p:nvSpPr>
        <p:spPr>
          <a:xfrm>
            <a:off x="4674826" y="3502737"/>
            <a:ext cx="1366736" cy="4912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44D629DB-4021-1D9F-AF7C-6E3C81C77091}"/>
              </a:ext>
            </a:extLst>
          </p:cNvPr>
          <p:cNvSpPr/>
          <p:nvPr/>
        </p:nvSpPr>
        <p:spPr>
          <a:xfrm>
            <a:off x="398834" y="3778977"/>
            <a:ext cx="1366736" cy="4912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45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b="1" dirty="0">
                <a:latin typeface="+mj-lt"/>
              </a:rPr>
              <a:t>OPEN_DATA_KATALOGY_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2952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Pokud nejsou data řádně zkatalogizována, tak: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hrozí riziko, že uživatelé sady </a:t>
            </a:r>
            <a:r>
              <a:rPr lang="cs-CZ" sz="2000" b="1" dirty="0">
                <a:latin typeface="+mj-lt"/>
                <a:cs typeface="Azeret Mono" pitchFamily="2" charset="-18"/>
              </a:rPr>
              <a:t>nenajdou,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uživatelé budou mít </a:t>
            </a:r>
            <a:r>
              <a:rPr lang="cs-CZ" sz="2000" b="1" dirty="0">
                <a:latin typeface="+mj-lt"/>
                <a:cs typeface="Azeret Mono" pitchFamily="2" charset="-18"/>
              </a:rPr>
              <a:t>pochyby</a:t>
            </a:r>
            <a:r>
              <a:rPr lang="cs-CZ" sz="2000" dirty="0">
                <a:latin typeface="+mj-lt"/>
                <a:cs typeface="Azeret Mono" pitchFamily="2" charset="-18"/>
              </a:rPr>
              <a:t> o jejich platnosti a původu,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vinou špatně dostupné dokumentace hrozí riziko, že data budou </a:t>
            </a:r>
            <a:r>
              <a:rPr lang="cs-CZ" sz="2000" b="1" dirty="0">
                <a:latin typeface="+mj-lt"/>
                <a:cs typeface="Azeret Mono" pitchFamily="2" charset="-18"/>
              </a:rPr>
              <a:t>dezinterpretována,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uživatelé nebudou mít přehled o tom, jaké jsou </a:t>
            </a:r>
            <a:r>
              <a:rPr lang="cs-CZ" sz="2000" b="1" dirty="0">
                <a:latin typeface="+mj-lt"/>
                <a:cs typeface="Azeret Mono" pitchFamily="2" charset="-18"/>
              </a:rPr>
              <a:t>podmínky užití </a:t>
            </a:r>
            <a:r>
              <a:rPr lang="cs-CZ" sz="2000" dirty="0">
                <a:latin typeface="+mj-lt"/>
                <a:cs typeface="Azeret Mono" pitchFamily="2" charset="-18"/>
              </a:rPr>
              <a:t>příslušné datové sady.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latin typeface="+mj-lt"/>
              <a:cs typeface="Azeret Mono" pitchFamily="2" charset="-18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Doporučujeme využívat (mezi)národní metadatové standardy (např. DCAT-AP-CZ).</a:t>
            </a:r>
          </a:p>
        </p:txBody>
      </p:sp>
    </p:spTree>
    <p:extLst>
      <p:ext uri="{BB962C8B-B14F-4D97-AF65-F5344CB8AC3E}">
        <p14:creationId xmlns:p14="http://schemas.microsoft.com/office/powerpoint/2010/main" val="369739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7D377-EE41-E0A7-7C2A-85907530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13200" cy="912706"/>
          </a:xfrm>
        </p:spPr>
        <p:txBody>
          <a:bodyPr/>
          <a:lstStyle/>
          <a:p>
            <a:r>
              <a:rPr lang="cs-CZ" b="1" dirty="0">
                <a:latin typeface="+mj-lt"/>
              </a:rPr>
              <a:t>DCAT-AP-CZ_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C73E36-2550-0838-1729-B2A934F9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3318"/>
            <a:ext cx="11113200" cy="4526751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latin typeface="+mj-lt"/>
                <a:cs typeface="Azeret Mono" pitchFamily="2" charset="-18"/>
              </a:rPr>
              <a:t>z</a:t>
            </a:r>
            <a:r>
              <a:rPr lang="cs-CZ" sz="2400" b="1" dirty="0">
                <a:effectLst/>
                <a:latin typeface="+mj-lt"/>
                <a:cs typeface="Azeret Mono" pitchFamily="2" charset="-18"/>
              </a:rPr>
              <a:t>ákladní datový model pro katalogy dat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j-lt"/>
                <a:cs typeface="Azeret Mono" pitchFamily="2" charset="-18"/>
              </a:rPr>
              <a:t>českého aplikačního profilu evropského standardu </a:t>
            </a:r>
            <a:r>
              <a:rPr lang="cs-CZ" sz="2400" b="0" i="0" u="none" strike="noStrike" dirty="0">
                <a:effectLst/>
                <a:latin typeface="+mj-lt"/>
                <a:cs typeface="Azeret Mono" pitchFamily="2" charset="-18"/>
                <a:hlinkClick r:id="rId2"/>
              </a:rPr>
              <a:t>DCAT-AP 3.0.0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j-lt"/>
                <a:cs typeface="Azeret Mono" pitchFamily="2" charset="-18"/>
              </a:rPr>
              <a:t> pro katalogizaci dat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endParaRPr lang="cs-CZ" sz="900" dirty="0">
              <a:latin typeface="+mj-lt"/>
              <a:cs typeface="Azeret Mono" pitchFamily="2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možnost předvyplnění registrace za poskytovatele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možnost validace a hodnocení metadatové kvality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podpora metadatové interoperability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jednodušší přizpůsobování změnám z evropské roviny – DGA, Data </a:t>
            </a:r>
            <a:r>
              <a:rPr lang="cs-CZ" sz="2400" dirty="0" err="1">
                <a:latin typeface="+mj-lt"/>
                <a:cs typeface="Azeret Mono" pitchFamily="2" charset="-18"/>
              </a:rPr>
              <a:t>Spaces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v ČR legislativně závazný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bude využit i pro katalogizaci dat dle Zákona o správě dat</a:t>
            </a:r>
          </a:p>
        </p:txBody>
      </p:sp>
    </p:spTree>
    <p:extLst>
      <p:ext uri="{BB962C8B-B14F-4D97-AF65-F5344CB8AC3E}">
        <p14:creationId xmlns:p14="http://schemas.microsoft.com/office/powerpoint/2010/main" val="106441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DB9D-71E9-4166-A978-22CABF67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89C83-01BA-8D2A-2286-A30937128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CO?</a:t>
            </a:r>
          </a:p>
        </p:txBody>
      </p:sp>
    </p:spTree>
    <p:extLst>
      <p:ext uri="{BB962C8B-B14F-4D97-AF65-F5344CB8AC3E}">
        <p14:creationId xmlns:p14="http://schemas.microsoft.com/office/powerpoint/2010/main" val="3796216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64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SOUSTAVA_KATALOGŮ_</a:t>
            </a:r>
          </a:p>
        </p:txBody>
      </p:sp>
      <p:sp>
        <p:nvSpPr>
          <p:cNvPr id="44" name="Google Shape;164;p32">
            <a:extLst>
              <a:ext uri="{FF2B5EF4-FFF2-40B4-BE49-F238E27FC236}">
                <a16:creationId xmlns:a16="http://schemas.microsoft.com/office/drawing/2014/main" id="{969D5115-5291-F435-5308-F11AAA34DCFF}"/>
              </a:ext>
            </a:extLst>
          </p:cNvPr>
          <p:cNvSpPr/>
          <p:nvPr/>
        </p:nvSpPr>
        <p:spPr>
          <a:xfrm>
            <a:off x="4070495" y="1571896"/>
            <a:ext cx="3580802" cy="7403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 dirty="0">
                <a:solidFill>
                  <a:schemeClr val="accent1"/>
                </a:solidFill>
              </a:rPr>
              <a:t>Evropský datový portál</a:t>
            </a:r>
            <a:br>
              <a:rPr lang="en" sz="2000" i="0" u="none" strike="noStrike" cap="none" dirty="0">
                <a:solidFill>
                  <a:schemeClr val="accent1"/>
                </a:solidFill>
              </a:rPr>
            </a:br>
            <a:r>
              <a:rPr lang="en" sz="2000" i="0" u="none" strike="noStrike" cap="none" dirty="0">
                <a:solidFill>
                  <a:schemeClr val="accent1"/>
                </a:solidFill>
              </a:rPr>
              <a:t>(EDP)</a:t>
            </a:r>
            <a:endParaRPr sz="2000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45" name="Google Shape;165;p32">
            <a:extLst>
              <a:ext uri="{FF2B5EF4-FFF2-40B4-BE49-F238E27FC236}">
                <a16:creationId xmlns:a16="http://schemas.microsoft.com/office/drawing/2014/main" id="{AC95A9E3-BD2A-DAA4-0C4D-6459E6E7D30A}"/>
              </a:ext>
            </a:extLst>
          </p:cNvPr>
          <p:cNvSpPr/>
          <p:nvPr/>
        </p:nvSpPr>
        <p:spPr>
          <a:xfrm>
            <a:off x="4688663" y="2614774"/>
            <a:ext cx="2344466" cy="102222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 dirty="0">
                <a:solidFill>
                  <a:schemeClr val="accent1"/>
                </a:solidFill>
              </a:rPr>
              <a:t>Národní katalog otevřených dat</a:t>
            </a:r>
            <a:br>
              <a:rPr lang="en" sz="2000" i="0" u="none" strike="noStrike" cap="none" dirty="0">
                <a:solidFill>
                  <a:schemeClr val="accent1"/>
                </a:solidFill>
              </a:rPr>
            </a:br>
            <a:r>
              <a:rPr lang="en" sz="2000" i="0" u="none" strike="noStrike" cap="none" dirty="0">
                <a:solidFill>
                  <a:schemeClr val="accent1"/>
                </a:solidFill>
              </a:rPr>
              <a:t>(NKOD)</a:t>
            </a:r>
            <a:endParaRPr sz="2000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46" name="Google Shape;166;p32">
            <a:extLst>
              <a:ext uri="{FF2B5EF4-FFF2-40B4-BE49-F238E27FC236}">
                <a16:creationId xmlns:a16="http://schemas.microsoft.com/office/drawing/2014/main" id="{94DE634F-BD0C-6566-5267-E2CA38C68ADC}"/>
              </a:ext>
            </a:extLst>
          </p:cNvPr>
          <p:cNvSpPr/>
          <p:nvPr/>
        </p:nvSpPr>
        <p:spPr>
          <a:xfrm>
            <a:off x="1459142" y="3938871"/>
            <a:ext cx="2227310" cy="95806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 dirty="0">
                <a:solidFill>
                  <a:schemeClr val="accent1"/>
                </a:solidFill>
              </a:rPr>
              <a:t>Lokální katalog otevřených dat</a:t>
            </a:r>
            <a:br>
              <a:rPr lang="en" sz="2000" i="0" u="none" strike="noStrike" cap="none" dirty="0">
                <a:solidFill>
                  <a:schemeClr val="accent1"/>
                </a:solidFill>
              </a:rPr>
            </a:br>
            <a:r>
              <a:rPr lang="en" sz="2000" i="0" u="none" strike="noStrike" cap="none" dirty="0">
                <a:solidFill>
                  <a:schemeClr val="accent1"/>
                </a:solidFill>
              </a:rPr>
              <a:t>(LKOD)</a:t>
            </a:r>
            <a:endParaRPr sz="2000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47" name="Google Shape;167;p32">
            <a:extLst>
              <a:ext uri="{FF2B5EF4-FFF2-40B4-BE49-F238E27FC236}">
                <a16:creationId xmlns:a16="http://schemas.microsoft.com/office/drawing/2014/main" id="{5F678A3D-45BB-7206-F403-5B01830E1CCA}"/>
              </a:ext>
            </a:extLst>
          </p:cNvPr>
          <p:cNvSpPr/>
          <p:nvPr/>
        </p:nvSpPr>
        <p:spPr>
          <a:xfrm>
            <a:off x="4007448" y="3942916"/>
            <a:ext cx="2025986" cy="95401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 dirty="0">
                <a:solidFill>
                  <a:schemeClr val="accent1"/>
                </a:solidFill>
              </a:rPr>
              <a:t>Lokální katalog otevřených dat</a:t>
            </a:r>
            <a:br>
              <a:rPr lang="en" sz="2000" i="0" u="none" strike="noStrike" cap="none" dirty="0">
                <a:solidFill>
                  <a:schemeClr val="accent1"/>
                </a:solidFill>
              </a:rPr>
            </a:br>
            <a:r>
              <a:rPr lang="en" sz="2000" i="0" u="none" strike="noStrike" cap="none" dirty="0">
                <a:solidFill>
                  <a:schemeClr val="accent1"/>
                </a:solidFill>
              </a:rPr>
              <a:t>(LKOD)</a:t>
            </a:r>
            <a:endParaRPr sz="2000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48" name="Google Shape;168;p32">
            <a:extLst>
              <a:ext uri="{FF2B5EF4-FFF2-40B4-BE49-F238E27FC236}">
                <a16:creationId xmlns:a16="http://schemas.microsoft.com/office/drawing/2014/main" id="{F129324B-3CE4-CD29-52BD-1FB29D54FC68}"/>
              </a:ext>
            </a:extLst>
          </p:cNvPr>
          <p:cNvSpPr/>
          <p:nvPr/>
        </p:nvSpPr>
        <p:spPr>
          <a:xfrm>
            <a:off x="8043032" y="3789956"/>
            <a:ext cx="1991655" cy="95401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>
                <a:solidFill>
                  <a:schemeClr val="accent1"/>
                </a:solidFill>
              </a:rPr>
              <a:t>Lokální katalog otevřených dat</a:t>
            </a:r>
            <a:br>
              <a:rPr lang="en" sz="2000" i="0" u="none" strike="noStrike" cap="none">
                <a:solidFill>
                  <a:schemeClr val="accent1"/>
                </a:solidFill>
              </a:rPr>
            </a:br>
            <a:r>
              <a:rPr lang="en" sz="2000" i="0" u="none" strike="noStrike" cap="none">
                <a:solidFill>
                  <a:schemeClr val="accent1"/>
                </a:solidFill>
              </a:rPr>
              <a:t>(LKOD)</a:t>
            </a:r>
            <a:endParaRPr sz="2000" i="0" u="none" strike="noStrike" cap="none">
              <a:solidFill>
                <a:schemeClr val="accent1"/>
              </a:solidFill>
            </a:endParaRPr>
          </a:p>
        </p:txBody>
      </p:sp>
      <p:cxnSp>
        <p:nvCxnSpPr>
          <p:cNvPr id="49" name="Google Shape;169;p32">
            <a:extLst>
              <a:ext uri="{FF2B5EF4-FFF2-40B4-BE49-F238E27FC236}">
                <a16:creationId xmlns:a16="http://schemas.microsoft.com/office/drawing/2014/main" id="{7791D5E9-819C-EC94-379D-D11222DEFAA5}"/>
              </a:ext>
            </a:extLst>
          </p:cNvPr>
          <p:cNvCxnSpPr>
            <a:cxnSpLocks/>
            <a:stCxn id="46" idx="0"/>
            <a:endCxn id="45" idx="1"/>
          </p:cNvCxnSpPr>
          <p:nvPr/>
        </p:nvCxnSpPr>
        <p:spPr>
          <a:xfrm flipV="1">
            <a:off x="2572797" y="3125886"/>
            <a:ext cx="2115866" cy="81298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0" name="Google Shape;170;p32">
            <a:extLst>
              <a:ext uri="{FF2B5EF4-FFF2-40B4-BE49-F238E27FC236}">
                <a16:creationId xmlns:a16="http://schemas.microsoft.com/office/drawing/2014/main" id="{20917698-E3D9-B495-F965-D72A9407A31E}"/>
              </a:ext>
            </a:extLst>
          </p:cNvPr>
          <p:cNvCxnSpPr>
            <a:cxnSpLocks/>
            <a:stCxn id="47" idx="0"/>
            <a:endCxn id="45" idx="2"/>
          </p:cNvCxnSpPr>
          <p:nvPr/>
        </p:nvCxnSpPr>
        <p:spPr>
          <a:xfrm flipV="1">
            <a:off x="5020441" y="3636997"/>
            <a:ext cx="840455" cy="3059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1" name="Google Shape;171;p32">
            <a:extLst>
              <a:ext uri="{FF2B5EF4-FFF2-40B4-BE49-F238E27FC236}">
                <a16:creationId xmlns:a16="http://schemas.microsoft.com/office/drawing/2014/main" id="{40266743-4BFE-F177-A111-50CB5C559B75}"/>
              </a:ext>
            </a:extLst>
          </p:cNvPr>
          <p:cNvCxnSpPr>
            <a:cxnSpLocks/>
            <a:stCxn id="48" idx="0"/>
            <a:endCxn id="45" idx="3"/>
          </p:cNvCxnSpPr>
          <p:nvPr/>
        </p:nvCxnSpPr>
        <p:spPr>
          <a:xfrm flipH="1" flipV="1">
            <a:off x="7033129" y="3125886"/>
            <a:ext cx="2005731" cy="66407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2" name="Google Shape;172;p32">
            <a:extLst>
              <a:ext uri="{FF2B5EF4-FFF2-40B4-BE49-F238E27FC236}">
                <a16:creationId xmlns:a16="http://schemas.microsoft.com/office/drawing/2014/main" id="{01F90981-9C0D-3667-FB47-050079FC26C6}"/>
              </a:ext>
            </a:extLst>
          </p:cNvPr>
          <p:cNvCxnSpPr>
            <a:cxnSpLocks/>
            <a:stCxn id="45" idx="0"/>
            <a:endCxn id="44" idx="2"/>
          </p:cNvCxnSpPr>
          <p:nvPr/>
        </p:nvCxnSpPr>
        <p:spPr>
          <a:xfrm flipV="1">
            <a:off x="5860896" y="2312209"/>
            <a:ext cx="0" cy="30256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grpSp>
        <p:nvGrpSpPr>
          <p:cNvPr id="53" name="Google Shape;173;p32">
            <a:extLst>
              <a:ext uri="{FF2B5EF4-FFF2-40B4-BE49-F238E27FC236}">
                <a16:creationId xmlns:a16="http://schemas.microsoft.com/office/drawing/2014/main" id="{0D4F85DA-4433-B56F-01AE-5EC0C09F0730}"/>
              </a:ext>
            </a:extLst>
          </p:cNvPr>
          <p:cNvGrpSpPr/>
          <p:nvPr/>
        </p:nvGrpSpPr>
        <p:grpSpPr>
          <a:xfrm>
            <a:off x="622375" y="5483123"/>
            <a:ext cx="2138859" cy="715791"/>
            <a:chOff x="457200" y="5882050"/>
            <a:chExt cx="1960638" cy="668104"/>
          </a:xfrm>
        </p:grpSpPr>
        <p:sp>
          <p:nvSpPr>
            <p:cNvPr id="54" name="Google Shape;174;p32">
              <a:extLst>
                <a:ext uri="{FF2B5EF4-FFF2-40B4-BE49-F238E27FC236}">
                  <a16:creationId xmlns:a16="http://schemas.microsoft.com/office/drawing/2014/main" id="{EDAD30D6-DBEF-F7F5-8CA0-5C415FFB9648}"/>
                </a:ext>
              </a:extLst>
            </p:cNvPr>
            <p:cNvSpPr/>
            <p:nvPr/>
          </p:nvSpPr>
          <p:spPr>
            <a:xfrm>
              <a:off x="457200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55" name="Google Shape;175;p32">
              <a:extLst>
                <a:ext uri="{FF2B5EF4-FFF2-40B4-BE49-F238E27FC236}">
                  <a16:creationId xmlns:a16="http://schemas.microsoft.com/office/drawing/2014/main" id="{1AFB1D2E-BDCA-834A-922B-74851BBAC524}"/>
                </a:ext>
              </a:extLst>
            </p:cNvPr>
            <p:cNvSpPr/>
            <p:nvPr/>
          </p:nvSpPr>
          <p:spPr>
            <a:xfrm>
              <a:off x="1195518" y="5882050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56" name="Google Shape;176;p32">
              <a:extLst>
                <a:ext uri="{FF2B5EF4-FFF2-40B4-BE49-F238E27FC236}">
                  <a16:creationId xmlns:a16="http://schemas.microsoft.com/office/drawing/2014/main" id="{5E72B55E-39A8-A708-C387-56F41CFA6D52}"/>
                </a:ext>
              </a:extLst>
            </p:cNvPr>
            <p:cNvSpPr/>
            <p:nvPr/>
          </p:nvSpPr>
          <p:spPr>
            <a:xfrm>
              <a:off x="1899138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</p:grpSp>
      <p:grpSp>
        <p:nvGrpSpPr>
          <p:cNvPr id="57" name="Google Shape;177;p32">
            <a:extLst>
              <a:ext uri="{FF2B5EF4-FFF2-40B4-BE49-F238E27FC236}">
                <a16:creationId xmlns:a16="http://schemas.microsoft.com/office/drawing/2014/main" id="{72A2BF56-069C-3186-7122-2B96012047EC}"/>
              </a:ext>
            </a:extLst>
          </p:cNvPr>
          <p:cNvGrpSpPr/>
          <p:nvPr/>
        </p:nvGrpSpPr>
        <p:grpSpPr>
          <a:xfrm>
            <a:off x="3708787" y="5483128"/>
            <a:ext cx="2098247" cy="715789"/>
            <a:chOff x="457200" y="5882053"/>
            <a:chExt cx="1960638" cy="668101"/>
          </a:xfrm>
        </p:grpSpPr>
        <p:sp>
          <p:nvSpPr>
            <p:cNvPr id="58" name="Google Shape;178;p32">
              <a:extLst>
                <a:ext uri="{FF2B5EF4-FFF2-40B4-BE49-F238E27FC236}">
                  <a16:creationId xmlns:a16="http://schemas.microsoft.com/office/drawing/2014/main" id="{F78F51E4-CEF8-3CBF-AE36-A4FD5968A592}"/>
                </a:ext>
              </a:extLst>
            </p:cNvPr>
            <p:cNvSpPr/>
            <p:nvPr/>
          </p:nvSpPr>
          <p:spPr>
            <a:xfrm>
              <a:off x="457200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59" name="Google Shape;179;p32">
              <a:extLst>
                <a:ext uri="{FF2B5EF4-FFF2-40B4-BE49-F238E27FC236}">
                  <a16:creationId xmlns:a16="http://schemas.microsoft.com/office/drawing/2014/main" id="{487E6B28-D3AA-4063-B335-0F4F855D954D}"/>
                </a:ext>
              </a:extLst>
            </p:cNvPr>
            <p:cNvSpPr/>
            <p:nvPr/>
          </p:nvSpPr>
          <p:spPr>
            <a:xfrm>
              <a:off x="1178169" y="5882053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180;p32">
              <a:extLst>
                <a:ext uri="{FF2B5EF4-FFF2-40B4-BE49-F238E27FC236}">
                  <a16:creationId xmlns:a16="http://schemas.microsoft.com/office/drawing/2014/main" id="{87EB764E-0CB5-39EB-661E-8ECE103D02B0}"/>
                </a:ext>
              </a:extLst>
            </p:cNvPr>
            <p:cNvSpPr/>
            <p:nvPr/>
          </p:nvSpPr>
          <p:spPr>
            <a:xfrm>
              <a:off x="1899138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</p:grpSp>
      <p:grpSp>
        <p:nvGrpSpPr>
          <p:cNvPr id="61" name="Google Shape;181;p32">
            <a:extLst>
              <a:ext uri="{FF2B5EF4-FFF2-40B4-BE49-F238E27FC236}">
                <a16:creationId xmlns:a16="http://schemas.microsoft.com/office/drawing/2014/main" id="{E88FF72F-BA6A-13F3-1784-FB9FB1C34B7A}"/>
              </a:ext>
            </a:extLst>
          </p:cNvPr>
          <p:cNvGrpSpPr/>
          <p:nvPr/>
        </p:nvGrpSpPr>
        <p:grpSpPr>
          <a:xfrm>
            <a:off x="6314076" y="5483127"/>
            <a:ext cx="1955389" cy="715787"/>
            <a:chOff x="457200" y="5882053"/>
            <a:chExt cx="1960638" cy="668101"/>
          </a:xfrm>
        </p:grpSpPr>
        <p:sp>
          <p:nvSpPr>
            <p:cNvPr id="62" name="Google Shape;182;p32">
              <a:extLst>
                <a:ext uri="{FF2B5EF4-FFF2-40B4-BE49-F238E27FC236}">
                  <a16:creationId xmlns:a16="http://schemas.microsoft.com/office/drawing/2014/main" id="{50C0BDD8-31F6-1356-3D63-1021F4021EB6}"/>
                </a:ext>
              </a:extLst>
            </p:cNvPr>
            <p:cNvSpPr/>
            <p:nvPr/>
          </p:nvSpPr>
          <p:spPr>
            <a:xfrm>
              <a:off x="457200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183;p32">
              <a:extLst>
                <a:ext uri="{FF2B5EF4-FFF2-40B4-BE49-F238E27FC236}">
                  <a16:creationId xmlns:a16="http://schemas.microsoft.com/office/drawing/2014/main" id="{88C71533-6E87-8F07-9D5B-DFEA59825DF3}"/>
                </a:ext>
              </a:extLst>
            </p:cNvPr>
            <p:cNvSpPr/>
            <p:nvPr/>
          </p:nvSpPr>
          <p:spPr>
            <a:xfrm>
              <a:off x="1178169" y="5882053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184;p32">
              <a:extLst>
                <a:ext uri="{FF2B5EF4-FFF2-40B4-BE49-F238E27FC236}">
                  <a16:creationId xmlns:a16="http://schemas.microsoft.com/office/drawing/2014/main" id="{BCD6A7CE-7E38-7329-60C2-5441B32FAC02}"/>
                </a:ext>
              </a:extLst>
            </p:cNvPr>
            <p:cNvSpPr/>
            <p:nvPr/>
          </p:nvSpPr>
          <p:spPr>
            <a:xfrm>
              <a:off x="1899138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</p:grpSp>
      <p:grpSp>
        <p:nvGrpSpPr>
          <p:cNvPr id="65" name="Google Shape;185;p32">
            <a:extLst>
              <a:ext uri="{FF2B5EF4-FFF2-40B4-BE49-F238E27FC236}">
                <a16:creationId xmlns:a16="http://schemas.microsoft.com/office/drawing/2014/main" id="{2B08B0CC-ED2C-20E5-7093-B48BF42B0ABB}"/>
              </a:ext>
            </a:extLst>
          </p:cNvPr>
          <p:cNvGrpSpPr/>
          <p:nvPr/>
        </p:nvGrpSpPr>
        <p:grpSpPr>
          <a:xfrm>
            <a:off x="8796107" y="5483127"/>
            <a:ext cx="1835168" cy="715786"/>
            <a:chOff x="457200" y="5882053"/>
            <a:chExt cx="1960638" cy="668101"/>
          </a:xfrm>
        </p:grpSpPr>
        <p:sp>
          <p:nvSpPr>
            <p:cNvPr id="66" name="Google Shape;186;p32">
              <a:extLst>
                <a:ext uri="{FF2B5EF4-FFF2-40B4-BE49-F238E27FC236}">
                  <a16:creationId xmlns:a16="http://schemas.microsoft.com/office/drawing/2014/main" id="{009150CA-388C-AFBE-3611-59B08A5E8E75}"/>
                </a:ext>
              </a:extLst>
            </p:cNvPr>
            <p:cNvSpPr/>
            <p:nvPr/>
          </p:nvSpPr>
          <p:spPr>
            <a:xfrm>
              <a:off x="457200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187;p32">
              <a:extLst>
                <a:ext uri="{FF2B5EF4-FFF2-40B4-BE49-F238E27FC236}">
                  <a16:creationId xmlns:a16="http://schemas.microsoft.com/office/drawing/2014/main" id="{E4901A0A-0227-CF07-EA3E-87E5ED92D020}"/>
                </a:ext>
              </a:extLst>
            </p:cNvPr>
            <p:cNvSpPr/>
            <p:nvPr/>
          </p:nvSpPr>
          <p:spPr>
            <a:xfrm>
              <a:off x="1178169" y="5882053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188;p32">
              <a:extLst>
                <a:ext uri="{FF2B5EF4-FFF2-40B4-BE49-F238E27FC236}">
                  <a16:creationId xmlns:a16="http://schemas.microsoft.com/office/drawing/2014/main" id="{1F4F1696-23DD-8EC1-B054-5E665E558233}"/>
                </a:ext>
              </a:extLst>
            </p:cNvPr>
            <p:cNvSpPr/>
            <p:nvPr/>
          </p:nvSpPr>
          <p:spPr>
            <a:xfrm>
              <a:off x="1899138" y="5882054"/>
              <a:ext cx="518700" cy="668100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i="0" u="none" strike="noStrike" cap="none">
                  <a:solidFill>
                    <a:schemeClr val="accent1"/>
                  </a:solidFill>
                </a:rPr>
                <a:t>OD</a:t>
              </a:r>
              <a:endParaRPr sz="500" i="0" u="none" strike="noStrike" cap="none">
                <a:solidFill>
                  <a:schemeClr val="accent1"/>
                </a:solidFill>
              </a:endParaRPr>
            </a:p>
          </p:txBody>
        </p:sp>
      </p:grpSp>
      <p:cxnSp>
        <p:nvCxnSpPr>
          <p:cNvPr id="69" name="Google Shape;189;p32">
            <a:extLst>
              <a:ext uri="{FF2B5EF4-FFF2-40B4-BE49-F238E27FC236}">
                <a16:creationId xmlns:a16="http://schemas.microsoft.com/office/drawing/2014/main" id="{4906D576-5D74-7366-C06E-75C6B2DC2F45}"/>
              </a:ext>
            </a:extLst>
          </p:cNvPr>
          <p:cNvCxnSpPr>
            <a:cxnSpLocks/>
            <a:stCxn id="54" idx="1"/>
            <a:endCxn id="46" idx="2"/>
          </p:cNvCxnSpPr>
          <p:nvPr/>
        </p:nvCxnSpPr>
        <p:spPr>
          <a:xfrm flipV="1">
            <a:off x="905300" y="4896931"/>
            <a:ext cx="1667497" cy="5861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" name="Google Shape;190;p32">
            <a:extLst>
              <a:ext uri="{FF2B5EF4-FFF2-40B4-BE49-F238E27FC236}">
                <a16:creationId xmlns:a16="http://schemas.microsoft.com/office/drawing/2014/main" id="{1274D014-303D-B387-E0A8-55D23B6C2436}"/>
              </a:ext>
            </a:extLst>
          </p:cNvPr>
          <p:cNvCxnSpPr>
            <a:cxnSpLocks/>
            <a:stCxn id="55" idx="1"/>
            <a:endCxn id="46" idx="2"/>
          </p:cNvCxnSpPr>
          <p:nvPr/>
        </p:nvCxnSpPr>
        <p:spPr>
          <a:xfrm flipV="1">
            <a:off x="1710731" y="4896931"/>
            <a:ext cx="862066" cy="58619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1" name="Google Shape;191;p32">
            <a:extLst>
              <a:ext uri="{FF2B5EF4-FFF2-40B4-BE49-F238E27FC236}">
                <a16:creationId xmlns:a16="http://schemas.microsoft.com/office/drawing/2014/main" id="{B24FC76F-D68C-B1C7-2B60-6F1DB5C40557}"/>
              </a:ext>
            </a:extLst>
          </p:cNvPr>
          <p:cNvCxnSpPr>
            <a:cxnSpLocks/>
            <a:stCxn id="56" idx="1"/>
            <a:endCxn id="46" idx="2"/>
          </p:cNvCxnSpPr>
          <p:nvPr/>
        </p:nvCxnSpPr>
        <p:spPr>
          <a:xfrm flipV="1">
            <a:off x="2478309" y="4896931"/>
            <a:ext cx="94488" cy="5861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" name="Google Shape;192;p32">
            <a:extLst>
              <a:ext uri="{FF2B5EF4-FFF2-40B4-BE49-F238E27FC236}">
                <a16:creationId xmlns:a16="http://schemas.microsoft.com/office/drawing/2014/main" id="{C72E1CFC-9E33-CD58-4734-40710D415BDB}"/>
              </a:ext>
            </a:extLst>
          </p:cNvPr>
          <p:cNvCxnSpPr>
            <a:cxnSpLocks/>
            <a:stCxn id="58" idx="1"/>
            <a:endCxn id="47" idx="2"/>
          </p:cNvCxnSpPr>
          <p:nvPr/>
        </p:nvCxnSpPr>
        <p:spPr>
          <a:xfrm flipV="1">
            <a:off x="3986340" y="4896931"/>
            <a:ext cx="1034101" cy="5861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3" name="Google Shape;193;p32">
            <a:extLst>
              <a:ext uri="{FF2B5EF4-FFF2-40B4-BE49-F238E27FC236}">
                <a16:creationId xmlns:a16="http://schemas.microsoft.com/office/drawing/2014/main" id="{026F019C-DA2F-1A7D-6584-C6BE23865791}"/>
              </a:ext>
            </a:extLst>
          </p:cNvPr>
          <p:cNvCxnSpPr>
            <a:cxnSpLocks/>
            <a:stCxn id="59" idx="1"/>
            <a:endCxn id="47" idx="2"/>
          </p:cNvCxnSpPr>
          <p:nvPr/>
        </p:nvCxnSpPr>
        <p:spPr>
          <a:xfrm flipV="1">
            <a:off x="4757911" y="4896931"/>
            <a:ext cx="262530" cy="58619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4" name="Google Shape;194;p32">
            <a:extLst>
              <a:ext uri="{FF2B5EF4-FFF2-40B4-BE49-F238E27FC236}">
                <a16:creationId xmlns:a16="http://schemas.microsoft.com/office/drawing/2014/main" id="{99E3E120-2D69-ACBC-65F4-A303526E33E9}"/>
              </a:ext>
            </a:extLst>
          </p:cNvPr>
          <p:cNvCxnSpPr>
            <a:cxnSpLocks/>
            <a:stCxn id="60" idx="1"/>
            <a:endCxn id="47" idx="2"/>
          </p:cNvCxnSpPr>
          <p:nvPr/>
        </p:nvCxnSpPr>
        <p:spPr>
          <a:xfrm flipH="1" flipV="1">
            <a:off x="5020441" y="4896931"/>
            <a:ext cx="509041" cy="5861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5" name="Google Shape;195;p32">
            <a:extLst>
              <a:ext uri="{FF2B5EF4-FFF2-40B4-BE49-F238E27FC236}">
                <a16:creationId xmlns:a16="http://schemas.microsoft.com/office/drawing/2014/main" id="{4BC4810E-64EF-293D-166F-90CA793836D4}"/>
              </a:ext>
            </a:extLst>
          </p:cNvPr>
          <p:cNvCxnSpPr>
            <a:cxnSpLocks/>
            <a:stCxn id="62" idx="1"/>
          </p:cNvCxnSpPr>
          <p:nvPr/>
        </p:nvCxnSpPr>
        <p:spPr>
          <a:xfrm flipV="1">
            <a:off x="6572732" y="3636997"/>
            <a:ext cx="0" cy="184613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" name="Google Shape;196;p32">
            <a:extLst>
              <a:ext uri="{FF2B5EF4-FFF2-40B4-BE49-F238E27FC236}">
                <a16:creationId xmlns:a16="http://schemas.microsoft.com/office/drawing/2014/main" id="{281132A6-E598-EE11-52F1-1CEF9EDF8E16}"/>
              </a:ext>
            </a:extLst>
          </p:cNvPr>
          <p:cNvCxnSpPr>
            <a:cxnSpLocks/>
            <a:stCxn id="63" idx="1"/>
          </p:cNvCxnSpPr>
          <p:nvPr/>
        </p:nvCxnSpPr>
        <p:spPr>
          <a:xfrm flipH="1" flipV="1">
            <a:off x="6590805" y="3610099"/>
            <a:ext cx="700966" cy="187302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" name="Google Shape;197;p32">
            <a:extLst>
              <a:ext uri="{FF2B5EF4-FFF2-40B4-BE49-F238E27FC236}">
                <a16:creationId xmlns:a16="http://schemas.microsoft.com/office/drawing/2014/main" id="{D99C9919-C9CA-3DB3-25B9-B0F8E3ACA1F5}"/>
              </a:ext>
            </a:extLst>
          </p:cNvPr>
          <p:cNvCxnSpPr>
            <a:cxnSpLocks/>
            <a:stCxn id="64" idx="1"/>
          </p:cNvCxnSpPr>
          <p:nvPr/>
        </p:nvCxnSpPr>
        <p:spPr>
          <a:xfrm flipH="1" flipV="1">
            <a:off x="6600853" y="3636997"/>
            <a:ext cx="1409957" cy="184613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" name="Google Shape;198;p32">
            <a:extLst>
              <a:ext uri="{FF2B5EF4-FFF2-40B4-BE49-F238E27FC236}">
                <a16:creationId xmlns:a16="http://schemas.microsoft.com/office/drawing/2014/main" id="{BAB324FB-2298-8F92-D429-18492151E8E4}"/>
              </a:ext>
            </a:extLst>
          </p:cNvPr>
          <p:cNvCxnSpPr>
            <a:cxnSpLocks/>
            <a:stCxn id="66" idx="1"/>
            <a:endCxn id="48" idx="2"/>
          </p:cNvCxnSpPr>
          <p:nvPr/>
        </p:nvCxnSpPr>
        <p:spPr>
          <a:xfrm flipV="1">
            <a:off x="9038860" y="4743971"/>
            <a:ext cx="0" cy="73915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9" name="Google Shape;199;p32">
            <a:extLst>
              <a:ext uri="{FF2B5EF4-FFF2-40B4-BE49-F238E27FC236}">
                <a16:creationId xmlns:a16="http://schemas.microsoft.com/office/drawing/2014/main" id="{126BD227-29E4-CFC1-7329-6EC1A60D2609}"/>
              </a:ext>
            </a:extLst>
          </p:cNvPr>
          <p:cNvCxnSpPr>
            <a:cxnSpLocks/>
            <a:stCxn id="68" idx="1"/>
            <a:endCxn id="48" idx="2"/>
          </p:cNvCxnSpPr>
          <p:nvPr/>
        </p:nvCxnSpPr>
        <p:spPr>
          <a:xfrm flipH="1" flipV="1">
            <a:off x="9038860" y="4743971"/>
            <a:ext cx="1349662" cy="73915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80" name="Google Shape;200;p32">
            <a:extLst>
              <a:ext uri="{FF2B5EF4-FFF2-40B4-BE49-F238E27FC236}">
                <a16:creationId xmlns:a16="http://schemas.microsoft.com/office/drawing/2014/main" id="{07B9C2DA-5447-3B79-CBA6-241E83946B7E}"/>
              </a:ext>
            </a:extLst>
          </p:cNvPr>
          <p:cNvCxnSpPr>
            <a:cxnSpLocks/>
            <a:stCxn id="67" idx="1"/>
            <a:endCxn id="48" idx="2"/>
          </p:cNvCxnSpPr>
          <p:nvPr/>
        </p:nvCxnSpPr>
        <p:spPr>
          <a:xfrm flipH="1" flipV="1">
            <a:off x="9038860" y="4743971"/>
            <a:ext cx="674831" cy="7391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992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092429-EC89-6121-4469-4F971EA69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43499-B353-DFC5-BAAD-ADAD3E08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01" y="285099"/>
            <a:ext cx="11166365" cy="1164000"/>
          </a:xfrm>
        </p:spPr>
        <p:txBody>
          <a:bodyPr/>
          <a:lstStyle/>
          <a:p>
            <a:pPr algn="l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DASHBOARDY_METADATA_KVALITA_</a:t>
            </a:r>
          </a:p>
        </p:txBody>
      </p:sp>
      <p:sp>
        <p:nvSpPr>
          <p:cNvPr id="12" name="Šipka doprava 4">
            <a:extLst>
              <a:ext uri="{FF2B5EF4-FFF2-40B4-BE49-F238E27FC236}">
                <a16:creationId xmlns:a16="http://schemas.microsoft.com/office/drawing/2014/main" id="{B09EF902-6CF3-7029-BADA-D5523EA843A7}"/>
              </a:ext>
            </a:extLst>
          </p:cNvPr>
          <p:cNvSpPr/>
          <p:nvPr/>
        </p:nvSpPr>
        <p:spPr>
          <a:xfrm>
            <a:off x="244990" y="2632827"/>
            <a:ext cx="1080000" cy="3960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9E07C5-362C-78ED-4CAD-4CD03FC0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"/>
          <a:stretch/>
        </p:blipFill>
        <p:spPr>
          <a:xfrm>
            <a:off x="1387884" y="1750827"/>
            <a:ext cx="2407992" cy="2556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DC0232-1092-771B-4405-2024727174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69"/>
          <a:stretch/>
        </p:blipFill>
        <p:spPr>
          <a:xfrm>
            <a:off x="4927719" y="1351527"/>
            <a:ext cx="5231216" cy="51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6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6BC024-C486-C35E-A874-0A3FBE8904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E36851-2D88-A9A5-47FF-B0FFACE1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322"/>
            <a:ext cx="12192000" cy="5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87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854C698-3DA2-A0B1-FE1F-76710963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146"/>
            <a:ext cx="12192000" cy="48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6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ZPŮSOBY_REGISTRACE_DO_NKOD_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126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2000" b="1" dirty="0">
                <a:latin typeface="+mj-lt"/>
                <a:cs typeface="Arial" panose="020B0604020202020204" pitchFamily="34" charset="0"/>
              </a:rPr>
              <a:t>Formulář</a:t>
            </a:r>
          </a:p>
          <a:p>
            <a:pPr marL="5737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pro registraci datové sady</a:t>
            </a:r>
          </a:p>
          <a:p>
            <a:pPr marL="5737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pro registraci LKOD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9176D1B-9E03-437F-8B3E-51CEF46CF5D1}"/>
              </a:ext>
            </a:extLst>
          </p:cNvPr>
          <p:cNvSpPr txBox="1">
            <a:spLocks/>
          </p:cNvSpPr>
          <p:nvPr/>
        </p:nvSpPr>
        <p:spPr>
          <a:xfrm>
            <a:off x="5981075" y="1690688"/>
            <a:ext cx="52644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</a:pPr>
            <a:r>
              <a:rPr lang="cs-CZ" sz="2000" b="1" dirty="0">
                <a:latin typeface="+mj-lt"/>
                <a:cs typeface="Azeret Mono" pitchFamily="2" charset="-18"/>
              </a:rPr>
              <a:t>Lokální katalog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aplikace, která slouží ke správě metadat o (otevřených datech) dané instituce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+mj-lt"/>
                <a:cs typeface="Azeret Mono" pitchFamily="2" charset="-18"/>
              </a:rPr>
              <a:t>na úrovni instituce hraje podobnou roli jako NKOD na úrovni národní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+mj-lt"/>
                <a:cs typeface="Azeret Mono" pitchFamily="2" charset="-18"/>
              </a:rPr>
              <a:t>systematický způsob katalogizace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800" dirty="0">
              <a:latin typeface="Azeret Mono" pitchFamily="2" charset="-18"/>
              <a:cs typeface="Azeret Mono" pitchFamily="2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31D169-29A3-CF4E-E9D6-C2307DF9BE0E}"/>
              </a:ext>
            </a:extLst>
          </p:cNvPr>
          <p:cNvSpPr txBox="1"/>
          <p:nvPr/>
        </p:nvSpPr>
        <p:spPr>
          <a:xfrm>
            <a:off x="557793" y="4751813"/>
            <a:ext cx="564440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  <a:latin typeface="+mj-lt"/>
                <a:cs typeface="Azeret Mono" pitchFamily="2" charset="-18"/>
              </a:rPr>
              <a:t>e-learning </a:t>
            </a:r>
            <a:r>
              <a:rPr lang="cs-CZ" b="1" dirty="0">
                <a:solidFill>
                  <a:schemeClr val="bg1"/>
                </a:solidFill>
                <a:latin typeface="+mj-lt"/>
                <a:cs typeface="Azeret Mono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Katalogizace otevřených dat</a:t>
            </a:r>
            <a:endParaRPr lang="cs-CZ" b="1" dirty="0">
              <a:solidFill>
                <a:schemeClr val="bg1"/>
              </a:solidFill>
              <a:latin typeface="+mj-lt"/>
              <a:cs typeface="Azeret Mono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  <a:latin typeface="+mj-lt"/>
                <a:cs typeface="Azeret Mono" pitchFamily="2" charset="-18"/>
              </a:rPr>
              <a:t>registrace do NKOD ovlivňuje </a:t>
            </a:r>
            <a:r>
              <a:rPr lang="cs-CZ" b="1" dirty="0">
                <a:solidFill>
                  <a:schemeClr val="bg1"/>
                </a:solidFill>
                <a:latin typeface="+mj-lt"/>
                <a:cs typeface="Azeret Mono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kvalitu metadat</a:t>
            </a:r>
            <a:endParaRPr lang="cs-CZ" b="1" dirty="0">
              <a:solidFill>
                <a:schemeClr val="bg1"/>
              </a:solidFill>
              <a:latin typeface="+mj-lt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32882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5843B-0B4E-2F28-FB48-6F5BE6351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3F76EFA-428E-9AEC-E36B-9A820A43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OPEN_DATA_PLATFORMY_PORTÁLY_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B61ED-E54E-C418-4D8D-0EF1CEE2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9FD2B7-C9B5-53B9-8961-B1FCAA29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35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AC21019-E349-46E3-95B4-B6A3268C1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0" y="1408342"/>
            <a:ext cx="11113200" cy="4144869"/>
          </a:xfrm>
        </p:spPr>
        <p:txBody>
          <a:bodyPr>
            <a:norm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 err="1">
                <a:solidFill>
                  <a:srgbClr val="000000"/>
                </a:solidFill>
              </a:rPr>
              <a:t>Softvér</a:t>
            </a:r>
            <a:r>
              <a:rPr lang="cs-CZ" sz="2800" dirty="0">
                <a:solidFill>
                  <a:srgbClr val="000000"/>
                </a:solidFill>
              </a:rPr>
              <a:t>, který usnadňuje publikaci a správu otevřených dat na webu.</a:t>
            </a: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M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ísta, které umožňují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KONZISTENTNÍ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VYHLEDÁNÍ datových sad,</a:t>
            </a:r>
          </a:p>
          <a:p>
            <a:pPr marL="861750" lvl="2" indent="-28575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zjistit informace </a:t>
            </a:r>
            <a:r>
              <a:rPr lang="cs-CZ" sz="2800" dirty="0">
                <a:solidFill>
                  <a:srgbClr val="000000"/>
                </a:solidFill>
              </a:rPr>
              <a:t>o nich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jejich VYUŽÍVÁNÍ.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Často mají </a:t>
            </a:r>
            <a:r>
              <a:rPr lang="cs-CZ" sz="4000" b="1" dirty="0">
                <a:solidFill>
                  <a:schemeClr val="accent1"/>
                </a:solidFill>
              </a:rPr>
              <a:t>NĚCO NAVÍC!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D801F524-2C07-5E53-6DED-E5067C99931F}"/>
              </a:ext>
            </a:extLst>
          </p:cNvPr>
          <p:cNvSpPr txBox="1">
            <a:spLocks/>
          </p:cNvSpPr>
          <p:nvPr/>
        </p:nvSpPr>
        <p:spPr>
          <a:xfrm>
            <a:off x="538800" y="3378677"/>
            <a:ext cx="11113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chemeClr val="accent1"/>
                </a:solidFill>
                <a:latin typeface="Azeret Mono Medium" pitchFamily="2" charset="0"/>
                <a:ea typeface="+mj-ea"/>
                <a:cs typeface="+mj-cs"/>
              </a:defRPr>
            </a:lvl1pPr>
          </a:lstStyle>
          <a:p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2589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95206-FA87-C8D0-05D5-6B8D2F32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675A0AD-D73D-0D14-5751-8500452A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NĚCO_NAVÍC?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C8B9B4-6E74-0E2C-C6E8-44D5E5E4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E6E9E8-6E74-F5ED-263F-6C0A2595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36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495579B-5AA9-C3F2-845A-BA5DE4C9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0" y="1408342"/>
            <a:ext cx="11113200" cy="4144869"/>
          </a:xfrm>
        </p:spPr>
        <p:txBody>
          <a:bodyPr>
            <a:norm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Propojení s uživatelem.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Snaha o zjištění jeho potřeb.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Zasazení dat do širšího rámce.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Nástroje pro lepší pochopení dat – vizualizace, články, </a:t>
            </a:r>
            <a:r>
              <a:rPr lang="cs-CZ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storytelling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Z poskytovatele se stává zpracovatel dat.</a:t>
            </a:r>
            <a:endParaRPr lang="cs-CZ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Ideální pro samosprávy – hodně prostorových dat.</a:t>
            </a:r>
            <a:endParaRPr lang="cs-CZ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37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2CA76-9CDC-F839-FAF3-6839CFC7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Portály_</a:t>
            </a:r>
          </a:p>
        </p:txBody>
      </p:sp>
    </p:spTree>
    <p:extLst>
      <p:ext uri="{BB962C8B-B14F-4D97-AF65-F5344CB8AC3E}">
        <p14:creationId xmlns:p14="http://schemas.microsoft.com/office/powerpoint/2010/main" val="1420260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9A12F9-B6D3-0540-3863-9D4E9033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01300C-2556-4DBF-08CD-F395214B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38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242B54-0D52-7CED-1990-05F0F8C15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321" y="0"/>
            <a:ext cx="6763357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022271-767B-8973-558D-2F694D1EB671}"/>
              </a:ext>
            </a:extLst>
          </p:cNvPr>
          <p:cNvSpPr txBox="1"/>
          <p:nvPr/>
        </p:nvSpPr>
        <p:spPr>
          <a:xfrm>
            <a:off x="234011" y="3429000"/>
            <a:ext cx="2480310" cy="4800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0" tIns="0" rIns="0" bIns="0" rtlCol="0" anchor="t" anchorCtr="0">
            <a:normAutofit fontScale="92500"/>
          </a:bodyPr>
          <a:lstStyle/>
          <a:p>
            <a:pPr algn="l"/>
            <a:r>
              <a:rPr lang="cs-CZ" sz="2800" b="1" dirty="0">
                <a:solidFill>
                  <a:schemeClr val="bg1"/>
                </a:solidFill>
              </a:rPr>
              <a:t>DATA.BRNO.CZ</a:t>
            </a:r>
          </a:p>
        </p:txBody>
      </p:sp>
    </p:spTree>
    <p:extLst>
      <p:ext uri="{BB962C8B-B14F-4D97-AF65-F5344CB8AC3E}">
        <p14:creationId xmlns:p14="http://schemas.microsoft.com/office/powerpoint/2010/main" val="601635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A71715-FDE0-37C5-0AD7-6E37175E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B023A0-1805-577A-ABBD-579835FC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39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EAEAE0-83D7-687B-21C9-39F00E87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48" y="0"/>
            <a:ext cx="667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57D57-CC52-30B2-A069-47142FA2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OTEVŘENÁ_DATA_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4A0B00-3E8C-A9CA-7209-658B20BD6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115" y="1817141"/>
            <a:ext cx="6020485" cy="4351339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cs-CZ" sz="2400" dirty="0">
                <a:latin typeface="+mj-lt"/>
                <a:cs typeface="Azeret Mono" pitchFamily="2" charset="-18"/>
              </a:rPr>
              <a:t>informace zveřejňované způsobem umožňujícím dálkový přístup: </a:t>
            </a:r>
          </a:p>
          <a:p>
            <a:pPr marL="630900" lvl="1" indent="-3429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v otevřeném a strojově čitelném formátu</a:t>
            </a:r>
          </a:p>
          <a:p>
            <a:pPr marL="630900" lvl="1" indent="-3429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způsob ani účel následného využití není omezen </a:t>
            </a:r>
          </a:p>
          <a:p>
            <a:pPr marL="630900" lvl="1" indent="-3429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jsou evidovány v Národním katalogu otevřených dat</a:t>
            </a:r>
          </a:p>
          <a:p>
            <a:endParaRPr lang="cs-CZ" sz="1800" dirty="0">
              <a:latin typeface="+mj-lt"/>
              <a:cs typeface="Azeret Mono" pitchFamily="2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87ADF8-24A0-FF6A-536B-ECD8445E1226}"/>
              </a:ext>
            </a:extLst>
          </p:cNvPr>
          <p:cNvSpPr txBox="1"/>
          <p:nvPr/>
        </p:nvSpPr>
        <p:spPr>
          <a:xfrm>
            <a:off x="869430" y="1997839"/>
            <a:ext cx="4093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F</a:t>
            </a:r>
            <a:r>
              <a:rPr lang="cs-CZ" sz="3200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indable</a:t>
            </a:r>
            <a:endParaRPr lang="cs-CZ" sz="3200" dirty="0">
              <a:solidFill>
                <a:schemeClr val="accent1"/>
              </a:solidFill>
              <a:latin typeface="+mj-lt"/>
              <a:cs typeface="Azeret Mono" pitchFamily="2" charset="-18"/>
            </a:endParaRPr>
          </a:p>
          <a:p>
            <a:r>
              <a:rPr lang="cs-CZ" sz="4400" b="1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A</a:t>
            </a:r>
            <a:r>
              <a:rPr lang="cs-CZ" sz="3200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ccessible</a:t>
            </a:r>
            <a:endParaRPr lang="cs-CZ" sz="3200" dirty="0">
              <a:solidFill>
                <a:schemeClr val="accent1"/>
              </a:solidFill>
              <a:latin typeface="+mj-lt"/>
              <a:cs typeface="Azeret Mono" pitchFamily="2" charset="-18"/>
            </a:endParaRPr>
          </a:p>
          <a:p>
            <a:r>
              <a:rPr lang="cs-CZ" sz="4400" b="1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I</a:t>
            </a:r>
            <a:r>
              <a:rPr lang="cs-CZ" sz="3200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nteroperable</a:t>
            </a:r>
            <a:endParaRPr lang="cs-CZ" sz="3200" dirty="0">
              <a:solidFill>
                <a:schemeClr val="accent1"/>
              </a:solidFill>
              <a:latin typeface="+mj-lt"/>
              <a:cs typeface="Azeret Mono" pitchFamily="2" charset="-18"/>
            </a:endParaRPr>
          </a:p>
          <a:p>
            <a:r>
              <a:rPr lang="cs-CZ" sz="4400" b="1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R</a:t>
            </a:r>
            <a:r>
              <a:rPr lang="cs-CZ" sz="3200" dirty="0" err="1">
                <a:solidFill>
                  <a:schemeClr val="accent1"/>
                </a:solidFill>
                <a:latin typeface="+mj-lt"/>
                <a:cs typeface="Azeret Mono" pitchFamily="2" charset="-18"/>
              </a:rPr>
              <a:t>euseable</a:t>
            </a:r>
            <a:endParaRPr lang="cs-CZ" sz="3200" dirty="0">
              <a:solidFill>
                <a:schemeClr val="accent1"/>
              </a:solidFill>
              <a:latin typeface="+mj-lt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42424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70F26F-3275-9F3D-CB7C-743023B0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42A1E5-8607-8538-5DC0-24DF9E45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40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CE87C8-7D87-A25A-F8F7-9108EC62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38" y="0"/>
            <a:ext cx="10761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85AD95-55BF-4054-FE59-173B1D0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49855A-77B0-579F-201E-E1AE44C8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612A04-E80C-D67E-AC9E-0F9F613A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5" y="0"/>
            <a:ext cx="11326809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CDF0FB4-71F5-1477-968E-670A465B6F1D}"/>
              </a:ext>
            </a:extLst>
          </p:cNvPr>
          <p:cNvSpPr txBox="1"/>
          <p:nvPr/>
        </p:nvSpPr>
        <p:spPr>
          <a:xfrm>
            <a:off x="194310" y="5233154"/>
            <a:ext cx="2102033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DATAOK.CZ</a:t>
            </a:r>
          </a:p>
        </p:txBody>
      </p:sp>
    </p:spTree>
    <p:extLst>
      <p:ext uri="{BB962C8B-B14F-4D97-AF65-F5344CB8AC3E}">
        <p14:creationId xmlns:p14="http://schemas.microsoft.com/office/powerpoint/2010/main" val="590928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A0B2D2-CEC3-CAA4-36EC-9125B49E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5E4021-FC3F-952B-3DAD-7586307B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1" y="0"/>
            <a:ext cx="9977718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874FF2-628F-C6DD-19F4-0F45BD13DBF8}"/>
              </a:ext>
            </a:extLst>
          </p:cNvPr>
          <p:cNvSpPr txBox="1"/>
          <p:nvPr/>
        </p:nvSpPr>
        <p:spPr>
          <a:xfrm>
            <a:off x="194311" y="5233154"/>
            <a:ext cx="220599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DATAKHK.CZ</a:t>
            </a:r>
          </a:p>
        </p:txBody>
      </p:sp>
    </p:spTree>
    <p:extLst>
      <p:ext uri="{BB962C8B-B14F-4D97-AF65-F5344CB8AC3E}">
        <p14:creationId xmlns:p14="http://schemas.microsoft.com/office/powerpoint/2010/main" val="1408131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492FFC-322B-16A9-6708-93DA50A8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1FB3A5-F561-D1B7-4E43-4A6F110F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74" y="0"/>
            <a:ext cx="657845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9753FE-A1D8-0FAC-ED30-81BE5223732D}"/>
              </a:ext>
            </a:extLst>
          </p:cNvPr>
          <p:cNvSpPr txBox="1"/>
          <p:nvPr/>
        </p:nvSpPr>
        <p:spPr>
          <a:xfrm>
            <a:off x="491490" y="5210294"/>
            <a:ext cx="2057400" cy="49244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600" b="1" dirty="0">
                <a:solidFill>
                  <a:schemeClr val="bg1"/>
                </a:solidFill>
              </a:rPr>
              <a:t>DATALK.CZ</a:t>
            </a:r>
          </a:p>
        </p:txBody>
      </p:sp>
    </p:spTree>
    <p:extLst>
      <p:ext uri="{BB962C8B-B14F-4D97-AF65-F5344CB8AC3E}">
        <p14:creationId xmlns:p14="http://schemas.microsoft.com/office/powerpoint/2010/main" val="3334396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B03B0A-D6F9-B4B7-56BE-F8F7C743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3BE055-823A-1CAC-7B4D-F36FA60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44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259E5A-15AF-CDD8-CA3A-D8372535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76E6F8-EAD5-59A2-43A6-7B88DB2B3077}"/>
              </a:ext>
            </a:extLst>
          </p:cNvPr>
          <p:cNvSpPr txBox="1"/>
          <p:nvPr/>
        </p:nvSpPr>
        <p:spPr>
          <a:xfrm>
            <a:off x="194310" y="5233154"/>
            <a:ext cx="321124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LKOD.PORTABO.CZ</a:t>
            </a:r>
          </a:p>
        </p:txBody>
      </p:sp>
    </p:spTree>
    <p:extLst>
      <p:ext uri="{BB962C8B-B14F-4D97-AF65-F5344CB8AC3E}">
        <p14:creationId xmlns:p14="http://schemas.microsoft.com/office/powerpoint/2010/main" val="1299465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CF333C-ECE4-F159-2157-601D4161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8BA24D-BF44-C71D-CB0A-7EAB6488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339194-2F3E-7FD0-8880-44A3FE08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E4A619-FBF9-0BEB-9C30-A9B38995253B}"/>
              </a:ext>
            </a:extLst>
          </p:cNvPr>
          <p:cNvSpPr txBox="1"/>
          <p:nvPr/>
        </p:nvSpPr>
        <p:spPr>
          <a:xfrm>
            <a:off x="0" y="5221724"/>
            <a:ext cx="329125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LKOD.MSMT.GOV.CZ</a:t>
            </a:r>
          </a:p>
        </p:txBody>
      </p:sp>
    </p:spTree>
    <p:extLst>
      <p:ext uri="{BB962C8B-B14F-4D97-AF65-F5344CB8AC3E}">
        <p14:creationId xmlns:p14="http://schemas.microsoft.com/office/powerpoint/2010/main" val="267922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DDD9A7-D1EF-9125-66B8-5432B9A9D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12E700-FAA6-7921-4EFE-8F2BA5FF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3D9431-7A7B-D843-0429-2DCAF2823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882EFAB-0A63-C0C0-64C0-6F51DD4F3345}"/>
              </a:ext>
            </a:extLst>
          </p:cNvPr>
          <p:cNvSpPr txBox="1"/>
          <p:nvPr/>
        </p:nvSpPr>
        <p:spPr>
          <a:xfrm>
            <a:off x="114300" y="5233154"/>
            <a:ext cx="362331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OPENDATA.PRAHA.EU</a:t>
            </a:r>
          </a:p>
        </p:txBody>
      </p:sp>
    </p:spTree>
    <p:extLst>
      <p:ext uri="{BB962C8B-B14F-4D97-AF65-F5344CB8AC3E}">
        <p14:creationId xmlns:p14="http://schemas.microsoft.com/office/powerpoint/2010/main" val="3955509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5666B2-E592-73BC-1671-D8AECCA9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407C86-92DB-FEFF-6A59-D5545D94A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47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4533FF-60E4-8E44-6AB3-BB33F211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313"/>
            <a:ext cx="12192000" cy="61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7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5F088-2BD9-643A-688D-9B0B6775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6C21C-7E49-8D78-4A4B-98F960B3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41" y="2465451"/>
            <a:ext cx="11218671" cy="1325563"/>
          </a:xfrm>
        </p:spPr>
        <p:txBody>
          <a:bodyPr/>
          <a:lstStyle/>
          <a:p>
            <a:r>
              <a:rPr lang="cs-CZ" b="1" dirty="0">
                <a:latin typeface="+mj-lt"/>
              </a:rPr>
              <a:t>MÁTE_PORTÁL?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D154FA-D728-E1E2-29F4-A6F15D11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rgbClr val="40852D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DIA.</a:t>
            </a:r>
            <a:r>
              <a:rPr lang="cs-CZ">
                <a:solidFill>
                  <a:schemeClr val="tx1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GOV.CZ</a:t>
            </a:r>
            <a:r>
              <a:rPr lang="cs-CZ">
                <a:solidFill>
                  <a:srgbClr val="40852D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_+420 000 000 000_INFO@DIA.</a:t>
            </a:r>
            <a:r>
              <a:rPr lang="cs-CZ">
                <a:solidFill>
                  <a:schemeClr val="tx1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GOV.CZ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5113DE-0737-BD3C-5848-613CDD91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NÁZEV_PREZENTACE_</a:t>
            </a:r>
            <a:r>
              <a:rPr lang="cs-CZ">
                <a:solidFill>
                  <a:srgbClr val="40852D"/>
                </a:solidFill>
                <a:latin typeface="Azeret Mono" pitchFamily="2" charset="0"/>
                <a:ea typeface="Roboto" panose="02000000000000000000" pitchFamily="2" charset="0"/>
                <a:cs typeface="Azeret Mono" pitchFamily="2" charset="0"/>
              </a:rPr>
              <a:t>SLIDE_</a:t>
            </a:r>
            <a:fld id="{C7B39456-88E6-483E-B1FA-F210B27965A0}" type="slidenum">
              <a:rPr lang="cs-CZ" smtClean="0">
                <a:solidFill>
                  <a:schemeClr val="accent2"/>
                </a:solidFill>
              </a:rPr>
              <a:pPr/>
              <a:t>48</a:t>
            </a:fld>
            <a:endParaRPr lang="cs-C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59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1958-76B1-844F-2D13-FC61F6278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CC0A3-59C8-EE02-9531-553203D9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JAKÝ_MÁ_BÝT_PORTÁL?</a:t>
            </a:r>
          </a:p>
        </p:txBody>
      </p:sp>
    </p:spTree>
    <p:extLst>
      <p:ext uri="{BB962C8B-B14F-4D97-AF65-F5344CB8AC3E}">
        <p14:creationId xmlns:p14="http://schemas.microsoft.com/office/powerpoint/2010/main" val="183464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39728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OTEVŘENÁ_DATA_VS._ZVEŘEJNĚNÁ_DATA_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7FCBB5-D569-D079-6EED-46E1F073E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37"/>
          <a:stretch/>
        </p:blipFill>
        <p:spPr>
          <a:xfrm>
            <a:off x="838200" y="1917305"/>
            <a:ext cx="6296443" cy="22338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B55A6D-0A15-0E8A-33E2-3B108670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370" y="4500549"/>
            <a:ext cx="6822430" cy="1821872"/>
          </a:xfrm>
          <a:prstGeom prst="rect">
            <a:avLst/>
          </a:prstGeom>
        </p:spPr>
      </p:pic>
      <p:sp>
        <p:nvSpPr>
          <p:cNvPr id="6" name="Šipka dolů 11">
            <a:extLst>
              <a:ext uri="{FF2B5EF4-FFF2-40B4-BE49-F238E27FC236}">
                <a16:creationId xmlns:a16="http://schemas.microsoft.com/office/drawing/2014/main" id="{2A9D5A20-B87A-722F-DB39-DF95F4FA6BD6}"/>
              </a:ext>
            </a:extLst>
          </p:cNvPr>
          <p:cNvSpPr/>
          <p:nvPr/>
        </p:nvSpPr>
        <p:spPr>
          <a:xfrm rot="16200000">
            <a:off x="1571328" y="4072116"/>
            <a:ext cx="1276943" cy="27432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cs-CZ" sz="2400" b="1" dirty="0">
                <a:solidFill>
                  <a:schemeClr val="bg1"/>
                </a:solidFill>
                <a:latin typeface="+mj-lt"/>
                <a:cs typeface="Azeret Mono" pitchFamily="2" charset="-18"/>
              </a:rPr>
              <a:t>NKOD</a:t>
            </a:r>
          </a:p>
        </p:txBody>
      </p:sp>
      <p:sp>
        <p:nvSpPr>
          <p:cNvPr id="7" name="Šipka dolů 11">
            <a:extLst>
              <a:ext uri="{FF2B5EF4-FFF2-40B4-BE49-F238E27FC236}">
                <a16:creationId xmlns:a16="http://schemas.microsoft.com/office/drawing/2014/main" id="{119A3DF0-2B14-BE54-BFE7-122C3AE5E2F3}"/>
              </a:ext>
            </a:extLst>
          </p:cNvPr>
          <p:cNvSpPr/>
          <p:nvPr/>
        </p:nvSpPr>
        <p:spPr>
          <a:xfrm rot="5400000">
            <a:off x="8977022" y="921261"/>
            <a:ext cx="1276943" cy="414932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cs-CZ" sz="2400" b="1" dirty="0">
                <a:solidFill>
                  <a:schemeClr val="bg1"/>
                </a:solidFill>
                <a:latin typeface="+mj-lt"/>
                <a:cs typeface="Azeret Mono" pitchFamily="2" charset="-18"/>
              </a:rPr>
              <a:t>web obce</a:t>
            </a:r>
          </a:p>
        </p:txBody>
      </p:sp>
    </p:spTree>
    <p:extLst>
      <p:ext uri="{BB962C8B-B14F-4D97-AF65-F5344CB8AC3E}">
        <p14:creationId xmlns:p14="http://schemas.microsoft.com/office/powerpoint/2010/main" val="3538063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949F54-8660-17D1-C32D-E8CD5A66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50</a:t>
            </a:fld>
            <a:endParaRPr lang="cs-CZ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2B184CD-4C9E-EDE5-F025-473174E2787C}"/>
              </a:ext>
            </a:extLst>
          </p:cNvPr>
          <p:cNvGrpSpPr/>
          <p:nvPr/>
        </p:nvGrpSpPr>
        <p:grpSpPr>
          <a:xfrm>
            <a:off x="3513000" y="739619"/>
            <a:ext cx="5165998" cy="5378759"/>
            <a:chOff x="3513000" y="739619"/>
            <a:chExt cx="5165998" cy="5378759"/>
          </a:xfrm>
        </p:grpSpPr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E67D241E-F3E6-173E-F6B4-6C16D00BE767}"/>
                </a:ext>
              </a:extLst>
            </p:cNvPr>
            <p:cNvSpPr/>
            <p:nvPr/>
          </p:nvSpPr>
          <p:spPr>
            <a:xfrm>
              <a:off x="5580155" y="2913155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b="1" kern="1200" dirty="0">
                  <a:latin typeface="+mj-lt"/>
                  <a:cs typeface="Azeret Mono" pitchFamily="2" charset="-18"/>
                </a:rPr>
                <a:t>OPEN DATA PLATFORMS</a:t>
              </a:r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CDD2974F-F429-9EA3-31AC-84BBB090D0E7}"/>
                </a:ext>
              </a:extLst>
            </p:cNvPr>
            <p:cNvSpPr/>
            <p:nvPr/>
          </p:nvSpPr>
          <p:spPr>
            <a:xfrm rot="16200000">
              <a:off x="5525076" y="2330808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3" rIns="555076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59597587-9641-E783-C11C-9C5F7E299DEB}"/>
                </a:ext>
              </a:extLst>
            </p:cNvPr>
            <p:cNvSpPr/>
            <p:nvPr/>
          </p:nvSpPr>
          <p:spPr>
            <a:xfrm>
              <a:off x="5580155" y="739619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E348722E-AF01-8B96-4698-BCB83A19AAA7}"/>
                </a:ext>
              </a:extLst>
            </p:cNvPr>
            <p:cNvSpPr/>
            <p:nvPr/>
          </p:nvSpPr>
          <p:spPr>
            <a:xfrm rot="18360000">
              <a:off x="6163862" y="2538362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3" rIns="555076" bIns="-1712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FDD4EE8F-0FE8-D5B4-AF89-D30D98484ABC}"/>
                </a:ext>
              </a:extLst>
            </p:cNvPr>
            <p:cNvSpPr/>
            <p:nvPr/>
          </p:nvSpPr>
          <p:spPr>
            <a:xfrm>
              <a:off x="6857727" y="1154727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B61E95FF-1CC0-EFC6-9321-76C0EC9666C8}"/>
                </a:ext>
              </a:extLst>
            </p:cNvPr>
            <p:cNvSpPr/>
            <p:nvPr/>
          </p:nvSpPr>
          <p:spPr>
            <a:xfrm rot="20520000">
              <a:off x="6558654" y="3081746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3" rIns="555077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AE35C454-198E-0C79-FB22-F9EC94C8B4CA}"/>
                </a:ext>
              </a:extLst>
            </p:cNvPr>
            <p:cNvSpPr/>
            <p:nvPr/>
          </p:nvSpPr>
          <p:spPr>
            <a:xfrm>
              <a:off x="7647310" y="2241495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919BF9F-CFFF-2DC1-2808-630F93060509}"/>
                </a:ext>
              </a:extLst>
            </p:cNvPr>
            <p:cNvSpPr/>
            <p:nvPr/>
          </p:nvSpPr>
          <p:spPr>
            <a:xfrm rot="1080000">
              <a:off x="6558654" y="3753405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3" rIns="555076" bIns="-1712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1D066821-B2CF-20F5-A352-6C1B7BCE5C20}"/>
                </a:ext>
              </a:extLst>
            </p:cNvPr>
            <p:cNvSpPr/>
            <p:nvPr/>
          </p:nvSpPr>
          <p:spPr>
            <a:xfrm>
              <a:off x="7647310" y="3584814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031B40E4-4DA4-7FA2-66B0-25F8725C3D5C}"/>
                </a:ext>
              </a:extLst>
            </p:cNvPr>
            <p:cNvSpPr/>
            <p:nvPr/>
          </p:nvSpPr>
          <p:spPr>
            <a:xfrm rot="3240000">
              <a:off x="6163862" y="4296789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4" rIns="555076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7C8AB13D-F40C-3871-20DB-421752113419}"/>
                </a:ext>
              </a:extLst>
            </p:cNvPr>
            <p:cNvSpPr/>
            <p:nvPr/>
          </p:nvSpPr>
          <p:spPr>
            <a:xfrm>
              <a:off x="6857727" y="4671582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949CA4DD-CA8A-84AE-DEC6-32CA18169A4E}"/>
                </a:ext>
              </a:extLst>
            </p:cNvPr>
            <p:cNvSpPr/>
            <p:nvPr/>
          </p:nvSpPr>
          <p:spPr>
            <a:xfrm rot="5400000">
              <a:off x="5525076" y="4504343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0" y="11423"/>
                  </a:moveTo>
                  <a:lnTo>
                    <a:pt x="1141846" y="1142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8" tIns="-17124" rIns="555075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B57E7429-6E71-9DA2-612E-3EB06F1F4AE6}"/>
                </a:ext>
              </a:extLst>
            </p:cNvPr>
            <p:cNvSpPr/>
            <p:nvPr/>
          </p:nvSpPr>
          <p:spPr>
            <a:xfrm>
              <a:off x="5580155" y="5086690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35A85D5B-8AC2-359F-D642-39CCD972B283}"/>
                </a:ext>
              </a:extLst>
            </p:cNvPr>
            <p:cNvSpPr/>
            <p:nvPr/>
          </p:nvSpPr>
          <p:spPr>
            <a:xfrm rot="18360000">
              <a:off x="4886290" y="4296788"/>
              <a:ext cx="1141847" cy="22848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1141846" y="11424"/>
                  </a:moveTo>
                  <a:lnTo>
                    <a:pt x="0" y="11424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2" rIns="555078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AED8962D-8EAC-4E49-B350-4018DBC5B855}"/>
                </a:ext>
              </a:extLst>
            </p:cNvPr>
            <p:cNvSpPr/>
            <p:nvPr/>
          </p:nvSpPr>
          <p:spPr>
            <a:xfrm>
              <a:off x="4302583" y="4671582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9F04A190-F817-E8C7-330D-72EB518B5855}"/>
                </a:ext>
              </a:extLst>
            </p:cNvPr>
            <p:cNvSpPr/>
            <p:nvPr/>
          </p:nvSpPr>
          <p:spPr>
            <a:xfrm rot="20520000">
              <a:off x="4491499" y="3753404"/>
              <a:ext cx="1141847" cy="22848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1141846" y="11424"/>
                  </a:moveTo>
                  <a:lnTo>
                    <a:pt x="0" y="11424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6" tIns="-17122" rIns="555078" bIns="-1712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9B088FD7-477F-8A50-6D7D-10D16A9DB90B}"/>
                </a:ext>
              </a:extLst>
            </p:cNvPr>
            <p:cNvSpPr/>
            <p:nvPr/>
          </p:nvSpPr>
          <p:spPr>
            <a:xfrm>
              <a:off x="3513000" y="3584814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747377C4-8341-8458-0206-44B43DD3AD4C}"/>
                </a:ext>
              </a:extLst>
            </p:cNvPr>
            <p:cNvSpPr/>
            <p:nvPr/>
          </p:nvSpPr>
          <p:spPr>
            <a:xfrm rot="22680000">
              <a:off x="4491499" y="3081745"/>
              <a:ext cx="1141847" cy="22848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1141846" y="11424"/>
                  </a:moveTo>
                  <a:lnTo>
                    <a:pt x="0" y="11424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3" rIns="555078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10DA9664-DD4B-FA33-FA38-F792420B373E}"/>
                </a:ext>
              </a:extLst>
            </p:cNvPr>
            <p:cNvSpPr/>
            <p:nvPr/>
          </p:nvSpPr>
          <p:spPr>
            <a:xfrm>
              <a:off x="3513000" y="2241495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  <p:sp>
          <p:nvSpPr>
            <p:cNvPr id="39" name="Volný tvar: obrazec 38">
              <a:extLst>
                <a:ext uri="{FF2B5EF4-FFF2-40B4-BE49-F238E27FC236}">
                  <a16:creationId xmlns:a16="http://schemas.microsoft.com/office/drawing/2014/main" id="{0702E2C9-9A3B-FC70-5E70-00B70FCB09B4}"/>
                </a:ext>
              </a:extLst>
            </p:cNvPr>
            <p:cNvSpPr/>
            <p:nvPr/>
          </p:nvSpPr>
          <p:spPr>
            <a:xfrm rot="24840000">
              <a:off x="4886290" y="2538362"/>
              <a:ext cx="1141846" cy="22847"/>
            </a:xfrm>
            <a:custGeom>
              <a:avLst/>
              <a:gdLst>
                <a:gd name="connsiteX0" fmla="*/ 0 w 1141846"/>
                <a:gd name="connsiteY0" fmla="*/ 11423 h 22847"/>
                <a:gd name="connsiteX1" fmla="*/ 1141846 w 1141846"/>
                <a:gd name="connsiteY1" fmla="*/ 11423 h 2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1846" h="22847">
                  <a:moveTo>
                    <a:pt x="1141846" y="11424"/>
                  </a:moveTo>
                  <a:lnTo>
                    <a:pt x="0" y="11424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077" tIns="-17124" rIns="555077" bIns="-1712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500" kern="1200"/>
            </a:p>
          </p:txBody>
        </p: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27E758EE-2165-40CE-D0CD-31365E02556D}"/>
                </a:ext>
              </a:extLst>
            </p:cNvPr>
            <p:cNvSpPr/>
            <p:nvPr/>
          </p:nvSpPr>
          <p:spPr>
            <a:xfrm>
              <a:off x="4302583" y="1154727"/>
              <a:ext cx="1031688" cy="1031688"/>
            </a:xfrm>
            <a:custGeom>
              <a:avLst/>
              <a:gdLst>
                <a:gd name="connsiteX0" fmla="*/ 0 w 1031688"/>
                <a:gd name="connsiteY0" fmla="*/ 515844 h 1031688"/>
                <a:gd name="connsiteX1" fmla="*/ 515844 w 1031688"/>
                <a:gd name="connsiteY1" fmla="*/ 0 h 1031688"/>
                <a:gd name="connsiteX2" fmla="*/ 1031688 w 1031688"/>
                <a:gd name="connsiteY2" fmla="*/ 515844 h 1031688"/>
                <a:gd name="connsiteX3" fmla="*/ 515844 w 1031688"/>
                <a:gd name="connsiteY3" fmla="*/ 1031688 h 1031688"/>
                <a:gd name="connsiteX4" fmla="*/ 0 w 1031688"/>
                <a:gd name="connsiteY4" fmla="*/ 515844 h 10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688" h="1031688">
                  <a:moveTo>
                    <a:pt x="0" y="515844"/>
                  </a:moveTo>
                  <a:cubicBezTo>
                    <a:pt x="0" y="230951"/>
                    <a:pt x="230951" y="0"/>
                    <a:pt x="515844" y="0"/>
                  </a:cubicBezTo>
                  <a:cubicBezTo>
                    <a:pt x="800737" y="0"/>
                    <a:pt x="1031688" y="230951"/>
                    <a:pt x="1031688" y="515844"/>
                  </a:cubicBezTo>
                  <a:cubicBezTo>
                    <a:pt x="1031688" y="800737"/>
                    <a:pt x="800737" y="1031688"/>
                    <a:pt x="515844" y="1031688"/>
                  </a:cubicBezTo>
                  <a:cubicBezTo>
                    <a:pt x="230951" y="1031688"/>
                    <a:pt x="0" y="800737"/>
                    <a:pt x="0" y="51584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692" tIns="165692" rIns="165692" bIns="16569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</p:grpSp>
      <p:pic>
        <p:nvPicPr>
          <p:cNvPr id="10" name="Grafický objekt 9" descr="Lupa se souvislou výplní">
            <a:extLst>
              <a:ext uri="{FF2B5EF4-FFF2-40B4-BE49-F238E27FC236}">
                <a16:creationId xmlns:a16="http://schemas.microsoft.com/office/drawing/2014/main" id="{B23B8F7D-28C7-D049-A795-4628EBD41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000" y="939799"/>
            <a:ext cx="648000" cy="648000"/>
          </a:xfrm>
          <a:prstGeom prst="rect">
            <a:avLst/>
          </a:prstGeom>
        </p:spPr>
      </p:pic>
      <p:pic>
        <p:nvPicPr>
          <p:cNvPr id="12" name="Grafický objekt 11" descr="Pruhový graf se vzestupným trendem se souvislou výplní">
            <a:extLst>
              <a:ext uri="{FF2B5EF4-FFF2-40B4-BE49-F238E27FC236}">
                <a16:creationId xmlns:a16="http://schemas.microsoft.com/office/drawing/2014/main" id="{04B6B72F-488D-B7E4-5476-53CAE98D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8147" y="1345771"/>
            <a:ext cx="648000" cy="648000"/>
          </a:xfrm>
          <a:prstGeom prst="rect">
            <a:avLst/>
          </a:prstGeom>
        </p:spPr>
      </p:pic>
      <p:pic>
        <p:nvPicPr>
          <p:cNvPr id="14" name="Grafický objekt 13" descr="Megafon se souvislou výplní">
            <a:extLst>
              <a:ext uri="{FF2B5EF4-FFF2-40B4-BE49-F238E27FC236}">
                <a16:creationId xmlns:a16="http://schemas.microsoft.com/office/drawing/2014/main" id="{DA26E914-EE7F-C23F-AD3C-939737B67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9119" y="2370387"/>
            <a:ext cx="648000" cy="648000"/>
          </a:xfrm>
          <a:prstGeom prst="rect">
            <a:avLst/>
          </a:prstGeom>
        </p:spPr>
      </p:pic>
      <p:pic>
        <p:nvPicPr>
          <p:cNvPr id="16" name="Grafický objekt 15" descr="Knihy na polici se souvislou výplní">
            <a:extLst>
              <a:ext uri="{FF2B5EF4-FFF2-40B4-BE49-F238E27FC236}">
                <a16:creationId xmlns:a16="http://schemas.microsoft.com/office/drawing/2014/main" id="{8C8C17E8-55B2-A643-5749-DEDF2F598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3358" y="3776658"/>
            <a:ext cx="648000" cy="648000"/>
          </a:xfrm>
          <a:prstGeom prst="rect">
            <a:avLst/>
          </a:prstGeom>
        </p:spPr>
      </p:pic>
      <p:pic>
        <p:nvPicPr>
          <p:cNvPr id="18" name="Grafický objekt 17" descr="Bezbariérový přístup se souvislou výplní">
            <a:extLst>
              <a:ext uri="{FF2B5EF4-FFF2-40B4-BE49-F238E27FC236}">
                <a16:creationId xmlns:a16="http://schemas.microsoft.com/office/drawing/2014/main" id="{1ECB7B33-3399-E8C8-CFC6-3489EAE0F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8147" y="4846409"/>
            <a:ext cx="648000" cy="648000"/>
          </a:xfrm>
          <a:prstGeom prst="rect">
            <a:avLst/>
          </a:prstGeom>
        </p:spPr>
      </p:pic>
      <p:pic>
        <p:nvPicPr>
          <p:cNvPr id="48" name="Grafický objekt 47" descr="Seznam se souvislou výplní">
            <a:extLst>
              <a:ext uri="{FF2B5EF4-FFF2-40B4-BE49-F238E27FC236}">
                <a16:creationId xmlns:a16="http://schemas.microsoft.com/office/drawing/2014/main" id="{9182132E-9A64-DA93-5DE5-6FE54E83B3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5213" y="4846409"/>
            <a:ext cx="648000" cy="648000"/>
          </a:xfrm>
          <a:prstGeom prst="rect">
            <a:avLst/>
          </a:prstGeom>
        </p:spPr>
      </p:pic>
      <p:pic>
        <p:nvPicPr>
          <p:cNvPr id="51" name="Grafický objekt 50" descr="Článek řetězu se souvislou výplní">
            <a:extLst>
              <a:ext uri="{FF2B5EF4-FFF2-40B4-BE49-F238E27FC236}">
                <a16:creationId xmlns:a16="http://schemas.microsoft.com/office/drawing/2014/main" id="{CDEA4EA7-B8DE-8E96-E53F-B581BDBF19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9463" y="3776658"/>
            <a:ext cx="648000" cy="648000"/>
          </a:xfrm>
          <a:prstGeom prst="rect">
            <a:avLst/>
          </a:prstGeom>
        </p:spPr>
      </p:pic>
      <p:pic>
        <p:nvPicPr>
          <p:cNvPr id="55" name="Grafický objekt 54" descr="Dokument se souvislou výplní">
            <a:extLst>
              <a:ext uri="{FF2B5EF4-FFF2-40B4-BE49-F238E27FC236}">
                <a16:creationId xmlns:a16="http://schemas.microsoft.com/office/drawing/2014/main" id="{85562729-8DB1-5807-2EB4-C8543E610E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07789" y="2398095"/>
            <a:ext cx="648000" cy="648000"/>
          </a:xfrm>
          <a:prstGeom prst="rect">
            <a:avLst/>
          </a:prstGeom>
        </p:spPr>
      </p:pic>
      <p:pic>
        <p:nvPicPr>
          <p:cNvPr id="57" name="Grafický objekt 56" descr="Stuha obrys">
            <a:extLst>
              <a:ext uri="{FF2B5EF4-FFF2-40B4-BE49-F238E27FC236}">
                <a16:creationId xmlns:a16="http://schemas.microsoft.com/office/drawing/2014/main" id="{5A5467A0-7FEF-581D-3DDA-A7288AFEEC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6760" y="5278534"/>
            <a:ext cx="648000" cy="648000"/>
          </a:xfrm>
          <a:prstGeom prst="rect">
            <a:avLst/>
          </a:prstGeom>
        </p:spPr>
      </p:pic>
      <p:pic>
        <p:nvPicPr>
          <p:cNvPr id="60" name="Grafický objekt 59" descr="Ozubená kola se souvislou výplní">
            <a:extLst>
              <a:ext uri="{FF2B5EF4-FFF2-40B4-BE49-F238E27FC236}">
                <a16:creationId xmlns:a16="http://schemas.microsoft.com/office/drawing/2014/main" id="{7C38F007-4CC3-CE55-190A-B863CEDF52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70263" y="1313638"/>
            <a:ext cx="648000" cy="648000"/>
          </a:xfrm>
          <a:prstGeom prst="rect">
            <a:avLst/>
          </a:prstGeom>
        </p:spPr>
      </p:pic>
      <p:sp>
        <p:nvSpPr>
          <p:cNvPr id="61" name="TextovéPole 60">
            <a:extLst>
              <a:ext uri="{FF2B5EF4-FFF2-40B4-BE49-F238E27FC236}">
                <a16:creationId xmlns:a16="http://schemas.microsoft.com/office/drawing/2014/main" id="{5792F361-BA4C-EE1F-FEEE-4D7012892C43}"/>
              </a:ext>
            </a:extLst>
          </p:cNvPr>
          <p:cNvSpPr txBox="1"/>
          <p:nvPr/>
        </p:nvSpPr>
        <p:spPr>
          <a:xfrm>
            <a:off x="8357179" y="1525689"/>
            <a:ext cx="1831042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MĚŘITELNOST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8B6F345F-72A1-9F5A-3AD4-A19487E314F6}"/>
              </a:ext>
            </a:extLst>
          </p:cNvPr>
          <p:cNvSpPr txBox="1"/>
          <p:nvPr/>
        </p:nvSpPr>
        <p:spPr>
          <a:xfrm>
            <a:off x="5028638" y="308411"/>
            <a:ext cx="2134722" cy="23108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2500" lnSpcReduction="20000"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DOHLEDATELNOST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5D203845-14F8-37ED-8BED-A5ABD22403CC}"/>
              </a:ext>
            </a:extLst>
          </p:cNvPr>
          <p:cNvSpPr txBox="1"/>
          <p:nvPr/>
        </p:nvSpPr>
        <p:spPr>
          <a:xfrm>
            <a:off x="5373773" y="6269682"/>
            <a:ext cx="1467299" cy="420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STANDARDY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963B05EA-8544-5591-05C2-EC20FC9E480D}"/>
              </a:ext>
            </a:extLst>
          </p:cNvPr>
          <p:cNvSpPr txBox="1"/>
          <p:nvPr/>
        </p:nvSpPr>
        <p:spPr>
          <a:xfrm>
            <a:off x="2704397" y="5170409"/>
            <a:ext cx="1319066" cy="3351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METADATA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8AC8DF16-06ED-D3E3-E6A4-A8AD902F3F81}"/>
              </a:ext>
            </a:extLst>
          </p:cNvPr>
          <p:cNvSpPr txBox="1"/>
          <p:nvPr/>
        </p:nvSpPr>
        <p:spPr>
          <a:xfrm>
            <a:off x="359384" y="2549390"/>
            <a:ext cx="2846950" cy="4863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KVALITNÍ DOKUMENTACE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F16262F8-7AFB-E470-6675-BA065644D080}"/>
              </a:ext>
            </a:extLst>
          </p:cNvPr>
          <p:cNvSpPr txBox="1"/>
          <p:nvPr/>
        </p:nvSpPr>
        <p:spPr>
          <a:xfrm>
            <a:off x="9008087" y="2522692"/>
            <a:ext cx="1831042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PROPAGACE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F8F25D02-D056-3D27-E287-4A3DCA80F7B8}"/>
              </a:ext>
            </a:extLst>
          </p:cNvPr>
          <p:cNvSpPr txBox="1"/>
          <p:nvPr/>
        </p:nvSpPr>
        <p:spPr>
          <a:xfrm>
            <a:off x="8252758" y="5090739"/>
            <a:ext cx="1831042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PŘÍSTUPNOST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BB48F3B1-8C37-6ED9-A7D9-74446D8306BE}"/>
              </a:ext>
            </a:extLst>
          </p:cNvPr>
          <p:cNvSpPr txBox="1"/>
          <p:nvPr/>
        </p:nvSpPr>
        <p:spPr>
          <a:xfrm>
            <a:off x="9008087" y="3955731"/>
            <a:ext cx="3183913" cy="3651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UŽIVATELSKÁ PŘÍVĚTIVOST</a:t>
            </a:r>
            <a:endParaRPr lang="cs-CZ" sz="1700" dirty="0">
              <a:solidFill>
                <a:schemeClr val="accent1">
                  <a:lumMod val="75000"/>
                </a:schemeClr>
              </a:solidFill>
              <a:latin typeface="Azeret Mono" pitchFamily="2" charset="-18"/>
              <a:cs typeface="Azeret Mono" pitchFamily="2" charset="-18"/>
            </a:endParaRP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34E173DE-CD7D-BB06-CEBE-E270BE0B95CF}"/>
              </a:ext>
            </a:extLst>
          </p:cNvPr>
          <p:cNvSpPr txBox="1"/>
          <p:nvPr/>
        </p:nvSpPr>
        <p:spPr>
          <a:xfrm>
            <a:off x="1011520" y="4055519"/>
            <a:ext cx="2463978" cy="2530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lnSpcReduction="10000"/>
          </a:bodyPr>
          <a:lstStyle/>
          <a:p>
            <a:pPr algn="l"/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PROPOJENÁ</a:t>
            </a:r>
            <a:r>
              <a:rPr lang="cs-CZ" sz="1700" dirty="0">
                <a:solidFill>
                  <a:schemeClr val="accent1">
                    <a:lumMod val="75000"/>
                  </a:schemeClr>
                </a:solidFill>
                <a:latin typeface="Azeret Mono" pitchFamily="2" charset="-18"/>
                <a:cs typeface="Azeret Mono" pitchFamily="2" charset="-18"/>
              </a:rPr>
              <a:t> </a:t>
            </a:r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DATA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0B26C771-244F-F4C3-D87A-D92571D84A7B}"/>
              </a:ext>
            </a:extLst>
          </p:cNvPr>
          <p:cNvSpPr txBox="1"/>
          <p:nvPr/>
        </p:nvSpPr>
        <p:spPr>
          <a:xfrm>
            <a:off x="2028379" y="1528691"/>
            <a:ext cx="2801472" cy="3351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DALŠÍ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Azeret Mono" pitchFamily="2" charset="-18"/>
                <a:cs typeface="Azeret Mono" pitchFamily="2" charset="-18"/>
              </a:rPr>
              <a:t> </a:t>
            </a:r>
            <a:r>
              <a:rPr lang="cs-CZ" sz="17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NÁSTROJE</a:t>
            </a:r>
          </a:p>
        </p:txBody>
      </p:sp>
    </p:spTree>
    <p:extLst>
      <p:ext uri="{BB962C8B-B14F-4D97-AF65-F5344CB8AC3E}">
        <p14:creationId xmlns:p14="http://schemas.microsoft.com/office/powerpoint/2010/main" val="1637397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51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261105" y="34271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697551" y="34271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552069" y="34271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03241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115623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4970141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824659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679177" y="34271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528996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383514" y="34349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9395" y="36268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3913" y="36268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2740" y="36268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2949" y="36268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5794" y="36189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1985" y="36189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16503" y="36189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1665" y="36268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5539" y="36189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71021" y="36189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1800000" cy="180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b="1" kern="1200" dirty="0">
                <a:latin typeface="+mj-lt"/>
                <a:cs typeface="Azeret Mono" pitchFamily="2" charset="-18"/>
              </a:rPr>
              <a:t>PORTÁLY OTEVŘENÝ DAT</a:t>
            </a:r>
          </a:p>
        </p:txBody>
      </p:sp>
    </p:spTree>
    <p:extLst>
      <p:ext uri="{BB962C8B-B14F-4D97-AF65-F5344CB8AC3E}">
        <p14:creationId xmlns:p14="http://schemas.microsoft.com/office/powerpoint/2010/main" val="321837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52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27" name="Grafický objekt 26" descr="Lupa se souvislou výplní">
            <a:extLst>
              <a:ext uri="{FF2B5EF4-FFF2-40B4-BE49-F238E27FC236}">
                <a16:creationId xmlns:a16="http://schemas.microsoft.com/office/drawing/2014/main" id="{348F6603-38C1-5986-D0FA-CF2F356290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32321"/>
            <a:ext cx="1440000" cy="1440000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A9260E7B-A3AD-C8A2-805E-1F4D44F32FA8}"/>
              </a:ext>
            </a:extLst>
          </p:cNvPr>
          <p:cNvSpPr txBox="1"/>
          <p:nvPr/>
        </p:nvSpPr>
        <p:spPr>
          <a:xfrm>
            <a:off x="5089390" y="2996159"/>
            <a:ext cx="2240808" cy="23108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DOHLEDATELNOST</a:t>
            </a:r>
          </a:p>
        </p:txBody>
      </p:sp>
    </p:spTree>
    <p:extLst>
      <p:ext uri="{BB962C8B-B14F-4D97-AF65-F5344CB8AC3E}">
        <p14:creationId xmlns:p14="http://schemas.microsoft.com/office/powerpoint/2010/main" val="206145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53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Pruhový graf se vzestupným trendem se souvislou výplní">
            <a:extLst>
              <a:ext uri="{FF2B5EF4-FFF2-40B4-BE49-F238E27FC236}">
                <a16:creationId xmlns:a16="http://schemas.microsoft.com/office/drawing/2014/main" id="{D7FB1A13-4D56-FB5D-065E-765ACCB32B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61829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EEA3B40-CDFA-61E4-94E3-65865BFFFC3B}"/>
              </a:ext>
            </a:extLst>
          </p:cNvPr>
          <p:cNvSpPr txBox="1"/>
          <p:nvPr/>
        </p:nvSpPr>
        <p:spPr>
          <a:xfrm>
            <a:off x="5337791" y="3025210"/>
            <a:ext cx="1688075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MĚŘITELNOST</a:t>
            </a:r>
          </a:p>
        </p:txBody>
      </p:sp>
    </p:spTree>
    <p:extLst>
      <p:ext uri="{BB962C8B-B14F-4D97-AF65-F5344CB8AC3E}">
        <p14:creationId xmlns:p14="http://schemas.microsoft.com/office/powerpoint/2010/main" val="277206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54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Megafon se souvislou výplní">
            <a:extLst>
              <a:ext uri="{FF2B5EF4-FFF2-40B4-BE49-F238E27FC236}">
                <a16:creationId xmlns:a16="http://schemas.microsoft.com/office/drawing/2014/main" id="{192BF53A-62A2-193F-C50F-7BF9FF25AA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0FF731AA-E0EF-44A9-DED2-86C868C48713}"/>
              </a:ext>
            </a:extLst>
          </p:cNvPr>
          <p:cNvSpPr txBox="1"/>
          <p:nvPr/>
        </p:nvSpPr>
        <p:spPr>
          <a:xfrm>
            <a:off x="5417304" y="2992321"/>
            <a:ext cx="1584980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PROPAGACE</a:t>
            </a:r>
          </a:p>
        </p:txBody>
      </p:sp>
    </p:spTree>
    <p:extLst>
      <p:ext uri="{BB962C8B-B14F-4D97-AF65-F5344CB8AC3E}">
        <p14:creationId xmlns:p14="http://schemas.microsoft.com/office/powerpoint/2010/main" val="153447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55</a:t>
            </a:fld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25" name="Grafický objekt 24" descr="Knihy na polici se souvislou výplní">
            <a:extLst>
              <a:ext uri="{FF2B5EF4-FFF2-40B4-BE49-F238E27FC236}">
                <a16:creationId xmlns:a16="http://schemas.microsoft.com/office/drawing/2014/main" id="{41BB1AD9-01BE-F655-216C-8B3C0FCDE1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61829" y="832321"/>
            <a:ext cx="1440000" cy="144000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4CFE3158-AA75-D3F3-6500-163E0A0035DE}"/>
              </a:ext>
            </a:extLst>
          </p:cNvPr>
          <p:cNvSpPr txBox="1"/>
          <p:nvPr/>
        </p:nvSpPr>
        <p:spPr>
          <a:xfrm>
            <a:off x="4644422" y="2992321"/>
            <a:ext cx="3219418" cy="4046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UŽIVATELSKÁ PŘÍVĚTIVOST</a:t>
            </a:r>
          </a:p>
        </p:txBody>
      </p:sp>
    </p:spTree>
    <p:extLst>
      <p:ext uri="{BB962C8B-B14F-4D97-AF65-F5344CB8AC3E}">
        <p14:creationId xmlns:p14="http://schemas.microsoft.com/office/powerpoint/2010/main" val="1060818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56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Bezbariérový přístup se souvislou výplní">
            <a:extLst>
              <a:ext uri="{FF2B5EF4-FFF2-40B4-BE49-F238E27FC236}">
                <a16:creationId xmlns:a16="http://schemas.microsoft.com/office/drawing/2014/main" id="{9E3419F9-BE1D-C5C9-37DB-46688B5B9F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61829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FA2789B-7658-57DC-1500-8AF51104B850}"/>
              </a:ext>
            </a:extLst>
          </p:cNvPr>
          <p:cNvSpPr txBox="1"/>
          <p:nvPr/>
        </p:nvSpPr>
        <p:spPr>
          <a:xfrm>
            <a:off x="5340263" y="2939085"/>
            <a:ext cx="1683132" cy="288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PŘÍSTUPNOST</a:t>
            </a:r>
          </a:p>
        </p:txBody>
      </p:sp>
    </p:spTree>
    <p:extLst>
      <p:ext uri="{BB962C8B-B14F-4D97-AF65-F5344CB8AC3E}">
        <p14:creationId xmlns:p14="http://schemas.microsoft.com/office/powerpoint/2010/main" val="615861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57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Stuha obrys">
            <a:extLst>
              <a:ext uri="{FF2B5EF4-FFF2-40B4-BE49-F238E27FC236}">
                <a16:creationId xmlns:a16="http://schemas.microsoft.com/office/drawing/2014/main" id="{86E7DF74-FFBC-0526-68EC-54996A2737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DC82006-DB76-692F-D536-10E872565080}"/>
              </a:ext>
            </a:extLst>
          </p:cNvPr>
          <p:cNvSpPr txBox="1"/>
          <p:nvPr/>
        </p:nvSpPr>
        <p:spPr>
          <a:xfrm>
            <a:off x="5457286" y="3008203"/>
            <a:ext cx="1505015" cy="420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STANDARDY</a:t>
            </a:r>
            <a:endParaRPr lang="cs-CZ" sz="1700" b="1" dirty="0">
              <a:solidFill>
                <a:schemeClr val="accent1">
                  <a:lumMod val="75000"/>
                </a:schemeClr>
              </a:solidFill>
              <a:latin typeface="+mj-lt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97346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58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Seznam se souvislou výplní">
            <a:extLst>
              <a:ext uri="{FF2B5EF4-FFF2-40B4-BE49-F238E27FC236}">
                <a16:creationId xmlns:a16="http://schemas.microsoft.com/office/drawing/2014/main" id="{58FA2896-F745-6E23-74D8-64060C18B9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500205A-6566-8938-0BA6-5D5A56BC4226}"/>
              </a:ext>
            </a:extLst>
          </p:cNvPr>
          <p:cNvSpPr txBox="1"/>
          <p:nvPr/>
        </p:nvSpPr>
        <p:spPr>
          <a:xfrm>
            <a:off x="5548398" y="2992321"/>
            <a:ext cx="1257971" cy="3351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294479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59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Článek řetězu se souvislou výplní">
            <a:extLst>
              <a:ext uri="{FF2B5EF4-FFF2-40B4-BE49-F238E27FC236}">
                <a16:creationId xmlns:a16="http://schemas.microsoft.com/office/drawing/2014/main" id="{BAD095D4-3C5D-417B-AD00-810FBFD259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45855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98018508-1451-B7A4-8ED1-B2BDE7198A50}"/>
              </a:ext>
            </a:extLst>
          </p:cNvPr>
          <p:cNvSpPr txBox="1"/>
          <p:nvPr/>
        </p:nvSpPr>
        <p:spPr>
          <a:xfrm>
            <a:off x="5036415" y="2974183"/>
            <a:ext cx="2109348" cy="2530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PROPOJENÁ DATA</a:t>
            </a:r>
          </a:p>
        </p:txBody>
      </p:sp>
    </p:spTree>
    <p:extLst>
      <p:ext uri="{BB962C8B-B14F-4D97-AF65-F5344CB8AC3E}">
        <p14:creationId xmlns:p14="http://schemas.microsoft.com/office/powerpoint/2010/main" val="89116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j-lt"/>
                <a:cs typeface="Azeret Mono Medium" pitchFamily="2" charset="-18"/>
              </a:rPr>
              <a:t>POVINNOSTI_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732"/>
            <a:ext cx="10852952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2400" b="1" dirty="0">
                <a:latin typeface="+mj-lt"/>
                <a:cs typeface="Azeret Mono" pitchFamily="2" charset="-18"/>
              </a:rPr>
              <a:t>zákon č. 106/1999 Sb. (§ 5a, § 5b)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úřední desky (1.2.2022)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veřejné registry, rejstříky, seznamy a evidence (část od 9.7.2021, všechny od 1.1.2024)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datové sady s vysokou socio-ekonomickou hodnotou  (od 9.6.2024)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2400" b="1" dirty="0">
                <a:latin typeface="+mj-lt"/>
                <a:cs typeface="Azeret Mono" pitchFamily="2" charset="-18"/>
              </a:rPr>
              <a:t>zákon č. 111/2009 Sb., o základních registrech (§ 51a)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číselníky (od 1.2.2022 povinnost publikovat dle </a:t>
            </a:r>
            <a:r>
              <a:rPr lang="cs-CZ" sz="2000" dirty="0">
                <a:latin typeface="+mj-lt"/>
                <a:cs typeface="Azeret Mono" pitchFamily="2" charset="-18"/>
                <a:hlinkClick r:id="rId2"/>
              </a:rPr>
              <a:t>datového standardu pro číselníky</a:t>
            </a:r>
            <a:r>
              <a:rPr lang="cs-CZ" sz="2000" dirty="0">
                <a:latin typeface="+mj-lt"/>
                <a:cs typeface="Azeret Mono" pitchFamily="2" charset="-18"/>
              </a:rPr>
              <a:t>) ve veřejném datovém fondu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76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60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BD626147-3632-58C3-1DC3-698199C70871}"/>
              </a:ext>
            </a:extLst>
          </p:cNvPr>
          <p:cNvSpPr/>
          <p:nvPr/>
        </p:nvSpPr>
        <p:spPr>
          <a:xfrm>
            <a:off x="477685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2" name="Grafický objekt 21" descr="Ozubená kola se souvislou výplní">
            <a:extLst>
              <a:ext uri="{FF2B5EF4-FFF2-40B4-BE49-F238E27FC236}">
                <a16:creationId xmlns:a16="http://schemas.microsoft.com/office/drawing/2014/main" id="{7FC87918-7C5D-68AD-172C-2AA37D08E9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5836" y="4452301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Dokument se souvislou výplní">
            <a:extLst>
              <a:ext uri="{FF2B5EF4-FFF2-40B4-BE49-F238E27FC236}">
                <a16:creationId xmlns:a16="http://schemas.microsoft.com/office/drawing/2014/main" id="{453811FE-F488-7050-D72B-D5F3EEC99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61829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ED2804D5-0FD6-11A5-2160-A68BAF5C2A3D}"/>
              </a:ext>
            </a:extLst>
          </p:cNvPr>
          <p:cNvSpPr txBox="1"/>
          <p:nvPr/>
        </p:nvSpPr>
        <p:spPr>
          <a:xfrm>
            <a:off x="5306329" y="2992321"/>
            <a:ext cx="1806930" cy="4863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DOKUMENTACE</a:t>
            </a:r>
          </a:p>
        </p:txBody>
      </p:sp>
    </p:spTree>
    <p:extLst>
      <p:ext uri="{BB962C8B-B14F-4D97-AF65-F5344CB8AC3E}">
        <p14:creationId xmlns:p14="http://schemas.microsoft.com/office/powerpoint/2010/main" val="1999745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5282A2-8EE4-BD35-6238-F6EF370A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0D89EB-986F-B059-006E-936478D9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61</a:t>
            </a:fld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BB09F7D1-E4AE-A1E3-A7A6-9212D840ACC6}"/>
              </a:ext>
            </a:extLst>
          </p:cNvPr>
          <p:cNvSpPr/>
          <p:nvPr/>
        </p:nvSpPr>
        <p:spPr>
          <a:xfrm>
            <a:off x="7355276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A982D93E-B802-A9A3-D463-D7C7657029CD}"/>
              </a:ext>
            </a:extLst>
          </p:cNvPr>
          <p:cNvSpPr/>
          <p:nvPr/>
        </p:nvSpPr>
        <p:spPr>
          <a:xfrm>
            <a:off x="10791722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23BBFDF-509E-E022-0C4D-933AC81719E1}"/>
              </a:ext>
            </a:extLst>
          </p:cNvPr>
          <p:cNvSpPr/>
          <p:nvPr/>
        </p:nvSpPr>
        <p:spPr>
          <a:xfrm>
            <a:off x="9646240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D22CE8F-C846-3F4C-8B10-36E4C7AF629E}"/>
              </a:ext>
            </a:extLst>
          </p:cNvPr>
          <p:cNvSpPr/>
          <p:nvPr/>
        </p:nvSpPr>
        <p:spPr>
          <a:xfrm>
            <a:off x="84974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5BC78FD-3634-ED09-26B7-C8606E5E1B2A}"/>
              </a:ext>
            </a:extLst>
          </p:cNvPr>
          <p:cNvSpPr/>
          <p:nvPr/>
        </p:nvSpPr>
        <p:spPr>
          <a:xfrm>
            <a:off x="6209794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1B0168F-3552-FF16-362C-FDCC0F95B251}"/>
              </a:ext>
            </a:extLst>
          </p:cNvPr>
          <p:cNvSpPr/>
          <p:nvPr/>
        </p:nvSpPr>
        <p:spPr>
          <a:xfrm>
            <a:off x="5064312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2D5C83BE-5781-8DB1-447C-F27106D2BC7F}"/>
              </a:ext>
            </a:extLst>
          </p:cNvPr>
          <p:cNvSpPr/>
          <p:nvPr/>
        </p:nvSpPr>
        <p:spPr>
          <a:xfrm>
            <a:off x="3918830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22B3DBD-19B4-27E9-E9F5-650B1F996408}"/>
              </a:ext>
            </a:extLst>
          </p:cNvPr>
          <p:cNvSpPr/>
          <p:nvPr/>
        </p:nvSpPr>
        <p:spPr>
          <a:xfrm>
            <a:off x="2773348" y="4252614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EC1D0B5-70A5-2882-BEF3-95A3F8D4A13F}"/>
              </a:ext>
            </a:extLst>
          </p:cNvPr>
          <p:cNvSpPr/>
          <p:nvPr/>
        </p:nvSpPr>
        <p:spPr>
          <a:xfrm>
            <a:off x="1623167" y="4260457"/>
            <a:ext cx="1031688" cy="1031688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300" kern="1200" dirty="0"/>
          </a:p>
        </p:txBody>
      </p:sp>
      <p:pic>
        <p:nvPicPr>
          <p:cNvPr id="15" name="Grafický objekt 14" descr="Lupa se souvislou výplní">
            <a:extLst>
              <a:ext uri="{FF2B5EF4-FFF2-40B4-BE49-F238E27FC236}">
                <a16:creationId xmlns:a16="http://schemas.microsoft.com/office/drawing/2014/main" id="{A8729133-A896-87AA-72EE-97660C35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566" y="4452301"/>
            <a:ext cx="648000" cy="648000"/>
          </a:xfrm>
          <a:prstGeom prst="rect">
            <a:avLst/>
          </a:prstGeom>
        </p:spPr>
      </p:pic>
      <p:pic>
        <p:nvPicPr>
          <p:cNvPr id="16" name="Grafický objekt 15" descr="Pruhový graf se vzestupným trendem se souvislou výplní">
            <a:extLst>
              <a:ext uri="{FF2B5EF4-FFF2-40B4-BE49-F238E27FC236}">
                <a16:creationId xmlns:a16="http://schemas.microsoft.com/office/drawing/2014/main" id="{855320C8-D3FA-14E3-55ED-46C56439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8084" y="4452301"/>
            <a:ext cx="648000" cy="648000"/>
          </a:xfrm>
          <a:prstGeom prst="rect">
            <a:avLst/>
          </a:prstGeom>
        </p:spPr>
      </p:pic>
      <p:pic>
        <p:nvPicPr>
          <p:cNvPr id="17" name="Grafický objekt 16" descr="Megafon se souvislou výplní">
            <a:extLst>
              <a:ext uri="{FF2B5EF4-FFF2-40B4-BE49-F238E27FC236}">
                <a16:creationId xmlns:a16="http://schemas.microsoft.com/office/drawing/2014/main" id="{337E7125-94B6-4344-D29E-1408110E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6911" y="4452301"/>
            <a:ext cx="648000" cy="648000"/>
          </a:xfrm>
          <a:prstGeom prst="rect">
            <a:avLst/>
          </a:prstGeom>
        </p:spPr>
      </p:pic>
      <p:pic>
        <p:nvPicPr>
          <p:cNvPr id="18" name="Grafický objekt 17" descr="Knihy na polici se souvislou výplní">
            <a:extLst>
              <a:ext uri="{FF2B5EF4-FFF2-40B4-BE49-F238E27FC236}">
                <a16:creationId xmlns:a16="http://schemas.microsoft.com/office/drawing/2014/main" id="{0E1525A4-EE3D-EABB-2D43-84BE8A28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120" y="4452301"/>
            <a:ext cx="648000" cy="648000"/>
          </a:xfrm>
          <a:prstGeom prst="rect">
            <a:avLst/>
          </a:prstGeom>
        </p:spPr>
      </p:pic>
      <p:pic>
        <p:nvPicPr>
          <p:cNvPr id="19" name="Grafický objekt 18" descr="Bezbariérový přístup se souvislou výplní">
            <a:extLst>
              <a:ext uri="{FF2B5EF4-FFF2-40B4-BE49-F238E27FC236}">
                <a16:creationId xmlns:a16="http://schemas.microsoft.com/office/drawing/2014/main" id="{5AFA02FF-EDD8-CA30-516A-F95FA60CC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965" y="4444458"/>
            <a:ext cx="648000" cy="648000"/>
          </a:xfrm>
          <a:prstGeom prst="rect">
            <a:avLst/>
          </a:prstGeom>
        </p:spPr>
      </p:pic>
      <p:pic>
        <p:nvPicPr>
          <p:cNvPr id="20" name="Grafický objekt 19" descr="Stuha obrys">
            <a:extLst>
              <a:ext uri="{FF2B5EF4-FFF2-40B4-BE49-F238E27FC236}">
                <a16:creationId xmlns:a16="http://schemas.microsoft.com/office/drawing/2014/main" id="{CFCDB0C2-4A84-0CCE-AD9F-82D45572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156" y="4444458"/>
            <a:ext cx="648000" cy="648000"/>
          </a:xfrm>
          <a:prstGeom prst="rect">
            <a:avLst/>
          </a:prstGeom>
        </p:spPr>
      </p:pic>
      <p:pic>
        <p:nvPicPr>
          <p:cNvPr id="21" name="Grafický objekt 20" descr="Seznam se souvislou výplní">
            <a:extLst>
              <a:ext uri="{FF2B5EF4-FFF2-40B4-BE49-F238E27FC236}">
                <a16:creationId xmlns:a16="http://schemas.microsoft.com/office/drawing/2014/main" id="{68002E85-289A-6189-00F4-16C6135531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10674" y="4444458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okument se souvislou výplní">
            <a:extLst>
              <a:ext uri="{FF2B5EF4-FFF2-40B4-BE49-F238E27FC236}">
                <a16:creationId xmlns:a16="http://schemas.microsoft.com/office/drawing/2014/main" id="{DEEC8CAC-8F11-728F-B535-C807E734C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9710" y="4444458"/>
            <a:ext cx="648000" cy="648000"/>
          </a:xfrm>
          <a:prstGeom prst="rect">
            <a:avLst/>
          </a:prstGeom>
        </p:spPr>
      </p:pic>
      <p:pic>
        <p:nvPicPr>
          <p:cNvPr id="24" name="Grafický objekt 23" descr="Článek řetězu se souvislou výplní">
            <a:extLst>
              <a:ext uri="{FF2B5EF4-FFF2-40B4-BE49-F238E27FC236}">
                <a16:creationId xmlns:a16="http://schemas.microsoft.com/office/drawing/2014/main" id="{A060DC9A-5485-6AC0-1571-4371B430C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65192" y="4444458"/>
            <a:ext cx="648000" cy="648000"/>
          </a:xfrm>
          <a:prstGeom prst="rect">
            <a:avLst/>
          </a:prstGeom>
        </p:spPr>
      </p:pic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184E9306-9C5F-2CE3-6139-3D5E8F48EEBB}"/>
              </a:ext>
            </a:extLst>
          </p:cNvPr>
          <p:cNvSpPr/>
          <p:nvPr/>
        </p:nvSpPr>
        <p:spPr>
          <a:xfrm>
            <a:off x="5101829" y="472321"/>
            <a:ext cx="2160000" cy="2160000"/>
          </a:xfrm>
          <a:custGeom>
            <a:avLst/>
            <a:gdLst>
              <a:gd name="connsiteX0" fmla="*/ 0 w 1031688"/>
              <a:gd name="connsiteY0" fmla="*/ 515844 h 1031688"/>
              <a:gd name="connsiteX1" fmla="*/ 515844 w 1031688"/>
              <a:gd name="connsiteY1" fmla="*/ 0 h 1031688"/>
              <a:gd name="connsiteX2" fmla="*/ 1031688 w 1031688"/>
              <a:gd name="connsiteY2" fmla="*/ 515844 h 1031688"/>
              <a:gd name="connsiteX3" fmla="*/ 515844 w 1031688"/>
              <a:gd name="connsiteY3" fmla="*/ 1031688 h 1031688"/>
              <a:gd name="connsiteX4" fmla="*/ 0 w 1031688"/>
              <a:gd name="connsiteY4" fmla="*/ 515844 h 10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88" h="1031688">
                <a:moveTo>
                  <a:pt x="0" y="515844"/>
                </a:moveTo>
                <a:cubicBezTo>
                  <a:pt x="0" y="230951"/>
                  <a:pt x="230951" y="0"/>
                  <a:pt x="515844" y="0"/>
                </a:cubicBezTo>
                <a:cubicBezTo>
                  <a:pt x="800737" y="0"/>
                  <a:pt x="1031688" y="230951"/>
                  <a:pt x="1031688" y="515844"/>
                </a:cubicBezTo>
                <a:cubicBezTo>
                  <a:pt x="1031688" y="800737"/>
                  <a:pt x="800737" y="1031688"/>
                  <a:pt x="515844" y="1031688"/>
                </a:cubicBezTo>
                <a:cubicBezTo>
                  <a:pt x="230951" y="1031688"/>
                  <a:pt x="0" y="800737"/>
                  <a:pt x="0" y="515844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92" tIns="165692" rIns="165692" bIns="16569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kern="1200" dirty="0"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14" name="Grafický objekt 13" descr="Ozubená kola se souvislou výplní">
            <a:extLst>
              <a:ext uri="{FF2B5EF4-FFF2-40B4-BE49-F238E27FC236}">
                <a16:creationId xmlns:a16="http://schemas.microsoft.com/office/drawing/2014/main" id="{D80EBE5E-D6D0-0020-13F2-A54760C429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9794" y="832321"/>
            <a:ext cx="1440000" cy="1440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08F3E7EC-082E-437B-1E41-1440541CB185}"/>
              </a:ext>
            </a:extLst>
          </p:cNvPr>
          <p:cNvSpPr txBox="1"/>
          <p:nvPr/>
        </p:nvSpPr>
        <p:spPr>
          <a:xfrm>
            <a:off x="5166259" y="2892145"/>
            <a:ext cx="2062730" cy="3351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zeret Mono" pitchFamily="2" charset="-18"/>
              </a:rPr>
              <a:t>DALŠÍ NÁSTROJE</a:t>
            </a:r>
          </a:p>
        </p:txBody>
      </p:sp>
    </p:spTree>
    <p:extLst>
      <p:ext uri="{BB962C8B-B14F-4D97-AF65-F5344CB8AC3E}">
        <p14:creationId xmlns:p14="http://schemas.microsoft.com/office/powerpoint/2010/main" val="4227222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E2309-0109-F6CA-607B-F9BFC2FE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+mj-lt"/>
              </a:rPr>
              <a:t>A_co_evropa</a:t>
            </a:r>
            <a:r>
              <a:rPr lang="cs-CZ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0168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F975B59-CAB9-027A-1C4E-EA692388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0" y="809715"/>
            <a:ext cx="11113200" cy="660200"/>
          </a:xfrm>
        </p:spPr>
        <p:txBody>
          <a:bodyPr/>
          <a:lstStyle/>
          <a:p>
            <a:r>
              <a:rPr lang="cs-CZ" b="1" dirty="0">
                <a:latin typeface="+mj-lt"/>
                <a:hlinkClick r:id="rId2"/>
              </a:rPr>
              <a:t>Data.europa.eu</a:t>
            </a:r>
            <a:endParaRPr lang="en-US" b="1" dirty="0">
              <a:latin typeface="+mj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0CF39E-3894-96CC-1A75-F800C085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0" r="1354" b="6299"/>
          <a:stretch/>
        </p:blipFill>
        <p:spPr>
          <a:xfrm>
            <a:off x="1456747" y="1825200"/>
            <a:ext cx="9279705" cy="4144869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02A1DB-8A1F-BE5A-9E3F-9AB273E7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5554" y="6325354"/>
            <a:ext cx="5380892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accent3"/>
                </a:solidFill>
              </a:rPr>
              <a:t>DIA.GOV.CZ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77AD5D-A5A7-7C61-4815-188D2C37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571" y="6325354"/>
            <a:ext cx="1921042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21F385E-1634-DB44-B85F-E63591247372}" type="slidenum">
              <a:rPr lang="cs-CZ" smtClean="0"/>
              <a:pPr>
                <a:spcAft>
                  <a:spcPts val="600"/>
                </a:spcAft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546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B36368D-F0F5-9745-613B-AFBE5065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EVROPSKÁ_DATA_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2BBEEB-5D86-8C9E-2C15-39FA1156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accent3"/>
                </a:solidFill>
              </a:rPr>
              <a:t>DIA.GOV.CZ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D22391-2516-CE07-F4A7-CF999775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6" y="1275957"/>
            <a:ext cx="10234247" cy="4144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429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D18BB3-C46F-9D48-CBA9-4E495E49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978A37-A798-9BC0-3F13-9162581C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935" y="0"/>
            <a:ext cx="8308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EC4540-7ADF-3436-FE2D-E493AEC5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98" y="871900"/>
            <a:ext cx="11113200" cy="4075745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+mj-lt"/>
                <a:cs typeface="Azeret Mono" pitchFamily="2" charset="-18"/>
              </a:rPr>
              <a:t>Komunikujte_s</a:t>
            </a:r>
            <a:r>
              <a:rPr lang="cs-CZ" b="1" dirty="0" err="1">
                <a:latin typeface="+mj-lt"/>
                <a:cs typeface="Azeret Mono" pitchFamily="2" charset="-18"/>
              </a:rPr>
              <a:t>_</a:t>
            </a:r>
            <a:r>
              <a:rPr lang="cs-CZ" sz="3600" b="1" dirty="0" err="1">
                <a:latin typeface="+mj-lt"/>
                <a:cs typeface="Azeret Mono" pitchFamily="2" charset="-18"/>
              </a:rPr>
              <a:t>jinými</a:t>
            </a:r>
            <a:r>
              <a:rPr lang="cs-CZ" b="1" dirty="0" err="1">
                <a:latin typeface="+mj-lt"/>
                <a:cs typeface="Azeret Mono" pitchFamily="2" charset="-18"/>
              </a:rPr>
              <a:t>_</a:t>
            </a:r>
            <a:r>
              <a:rPr lang="cs-CZ" sz="3600" b="1" dirty="0" err="1">
                <a:latin typeface="+mj-lt"/>
                <a:cs typeface="Azeret Mono" pitchFamily="2" charset="-18"/>
              </a:rPr>
              <a:t>členskými</a:t>
            </a:r>
            <a:r>
              <a:rPr lang="cs-CZ" b="1" dirty="0" err="1">
                <a:latin typeface="+mj-lt"/>
                <a:cs typeface="Azeret Mono" pitchFamily="2" charset="-18"/>
              </a:rPr>
              <a:t>_</a:t>
            </a:r>
            <a:r>
              <a:rPr lang="cs-CZ" sz="3600" b="1" dirty="0" err="1">
                <a:latin typeface="+mj-lt"/>
                <a:cs typeface="Azeret Mono" pitchFamily="2" charset="-18"/>
              </a:rPr>
              <a:t>státy</a:t>
            </a:r>
            <a:r>
              <a:rPr lang="cs-CZ" sz="3600" b="1" dirty="0">
                <a:latin typeface="+mj-lt"/>
                <a:cs typeface="Azeret Mono" pitchFamily="2" charset="-18"/>
              </a:rPr>
              <a:t>_</a:t>
            </a:r>
            <a:br>
              <a:rPr lang="cs-CZ" dirty="0">
                <a:latin typeface="+mj-lt"/>
                <a:cs typeface="Azeret Mono" pitchFamily="2" charset="-18"/>
              </a:rPr>
            </a:br>
            <a:br>
              <a:rPr lang="cs-CZ" dirty="0">
                <a:latin typeface="+mj-lt"/>
                <a:cs typeface="Azeret Mono" pitchFamily="2" charset="-18"/>
              </a:rPr>
            </a:br>
            <a:br>
              <a:rPr lang="cs-CZ" dirty="0">
                <a:latin typeface="+mj-lt"/>
                <a:cs typeface="Azeret Mono" pitchFamily="2" charset="-18"/>
              </a:rPr>
            </a:br>
            <a:br>
              <a:rPr lang="cs-CZ" dirty="0">
                <a:latin typeface="+mj-lt"/>
                <a:cs typeface="Azeret Mono" pitchFamily="2" charset="-18"/>
              </a:rPr>
            </a:br>
            <a:br>
              <a:rPr lang="cs-CZ" dirty="0">
                <a:latin typeface="+mj-lt"/>
                <a:cs typeface="Azeret Mono" pitchFamily="2" charset="-18"/>
              </a:rPr>
            </a:br>
            <a:r>
              <a:rPr lang="cs-CZ" sz="3600" dirty="0">
                <a:latin typeface="+mj-lt"/>
                <a:cs typeface="Azeret Mono" pitchFamily="2" charset="-18"/>
              </a:rPr>
              <a:t> </a:t>
            </a:r>
            <a:r>
              <a:rPr lang="cs-CZ" sz="3600" b="1" dirty="0" err="1">
                <a:latin typeface="+mj-lt"/>
                <a:cs typeface="Azeret Mono" pitchFamily="2" charset="-18"/>
                <a:hlinkClick r:id="rId2"/>
              </a:rPr>
              <a:t>Collaboration</a:t>
            </a:r>
            <a:r>
              <a:rPr lang="cs-CZ" sz="3600" b="1" dirty="0">
                <a:latin typeface="+mj-lt"/>
                <a:cs typeface="Azeret Mono" pitchFamily="2" charset="-18"/>
                <a:hlinkClick r:id="rId2"/>
              </a:rPr>
              <a:t> </a:t>
            </a:r>
            <a:r>
              <a:rPr lang="cs-CZ" sz="3600" b="1" dirty="0" err="1">
                <a:latin typeface="+mj-lt"/>
                <a:cs typeface="Azeret Mono" pitchFamily="2" charset="-18"/>
                <a:hlinkClick r:id="rId2"/>
              </a:rPr>
              <a:t>channel</a:t>
            </a:r>
            <a:r>
              <a:rPr lang="cs-CZ" sz="3600" b="1" dirty="0">
                <a:latin typeface="+mj-lt"/>
                <a:cs typeface="Azeret Mono" pitchFamily="2" charset="-18"/>
                <a:hlinkClick r:id="rId2"/>
              </a:rPr>
              <a:t> | DEU Dashboard</a:t>
            </a:r>
            <a:br>
              <a:rPr lang="en-US" sz="3600" dirty="0">
                <a:latin typeface="+mj-lt"/>
                <a:cs typeface="Azeret Mono" pitchFamily="2" charset="-18"/>
              </a:rPr>
            </a:b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578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7D69B-B446-0B87-928F-CA1DC4AC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4351D3-415B-B5DE-383D-521DBEDF1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10E059-54F0-CB88-FEEB-C7E4337B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F0D40C-D268-076A-72BB-62027084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67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C96C783-AA34-8C05-108A-EF7B9CD7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553" y="0"/>
            <a:ext cx="705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9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BD302-06FC-ED08-B26B-20CD3912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BCD8ED-0501-B051-1973-1BD5249C4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FB087A-BFC1-E1EA-F43B-C0DBAB86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chemeClr val="accent3"/>
                </a:solidFill>
              </a:rPr>
              <a:t>DIA.</a:t>
            </a:r>
            <a:r>
              <a:rPr lang="cs-CZ"/>
              <a:t>GOV.CZ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0CF436-BDF3-58FE-DCD2-9F2FC67C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385E-1634-DB44-B85F-E63591247372}" type="slidenum">
              <a:rPr lang="cs-CZ" smtClean="0"/>
              <a:t>68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29835D8-A7CF-DFCA-0B99-3C3A7B85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64" y="0"/>
            <a:ext cx="663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85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54F49-2CB4-D076-4AFD-4CD5284A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ODMR</a:t>
            </a:r>
            <a:r>
              <a:rPr lang="cs-CZ" dirty="0"/>
              <a:t>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D075A5-DE7D-5710-55E6-C3FD1CEB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165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  <a:hlinkClick r:id="rId2"/>
              </a:rPr>
              <a:t>Open Data Maturity Report </a:t>
            </a:r>
            <a:r>
              <a:rPr lang="cs-CZ" sz="2400" dirty="0">
                <a:latin typeface="+mj-lt"/>
                <a:cs typeface="Azeret Mono" pitchFamily="2" charset="-18"/>
              </a:rPr>
              <a:t>– každoroční zpráva o vyspělosti evropských států v oblasti otevřených dat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ČR poprvé v TOP 10 a kategorii Trend </a:t>
            </a:r>
            <a:r>
              <a:rPr lang="cs-CZ" sz="2400" dirty="0" err="1">
                <a:latin typeface="+mj-lt"/>
                <a:cs typeface="Azeret Mono" pitchFamily="2" charset="-18"/>
              </a:rPr>
              <a:t>setters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zároveň ve skupině největších skokanů řebříčku – především díky rozvoji Národního katalogu dat/Portálu o datech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hodnocení jen okrajově řeší plnění povinností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C8E730-DDFA-4A7D-D8FA-77F8D51AC380}"/>
              </a:ext>
            </a:extLst>
          </p:cNvPr>
          <p:cNvSpPr txBox="1"/>
          <p:nvPr/>
        </p:nvSpPr>
        <p:spPr>
          <a:xfrm>
            <a:off x="8309369" y="409216"/>
            <a:ext cx="3044431" cy="7571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cs-CZ" sz="2400" b="1" i="0" kern="1200" dirty="0">
                <a:solidFill>
                  <a:schemeClr val="bg1"/>
                </a:solidFill>
                <a:effectLst/>
                <a:latin typeface="Azeret Mono" pitchFamily="2" charset="-18"/>
                <a:cs typeface="Azeret Mono" pitchFamily="2" charset="-18"/>
              </a:rPr>
              <a:t>ČR NA </a:t>
            </a:r>
            <a:r>
              <a:rPr lang="cs-CZ" sz="2400" b="1" kern="1200" dirty="0">
                <a:solidFill>
                  <a:schemeClr val="bg1"/>
                </a:solidFill>
                <a:latin typeface="Azeret Mono" pitchFamily="2" charset="-18"/>
                <a:cs typeface="Azeret Mono" pitchFamily="2" charset="-18"/>
              </a:rPr>
              <a:t>8</a:t>
            </a:r>
            <a:r>
              <a:rPr lang="cs-CZ" sz="2400" b="1" i="0" kern="1200" dirty="0">
                <a:solidFill>
                  <a:schemeClr val="bg1"/>
                </a:solidFill>
                <a:effectLst/>
                <a:latin typeface="Azeret Mono" pitchFamily="2" charset="-18"/>
                <a:cs typeface="Azeret Mono" pitchFamily="2" charset="-18"/>
              </a:rPr>
              <a:t>.MÍSTĚ ZA 2024 </a:t>
            </a:r>
            <a:endParaRPr lang="cs-CZ" sz="2400" b="1" kern="1200" dirty="0">
              <a:solidFill>
                <a:schemeClr val="bg1"/>
              </a:solidFill>
              <a:latin typeface="Azeret Mono" pitchFamily="2" charset="-18"/>
              <a:cs typeface="Azeret Mon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584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>
                <a:latin typeface="+mj-lt"/>
                <a:cs typeface="Azeret Mono Medium" pitchFamily="2" charset="-18"/>
              </a:rPr>
              <a:t>POVINNOSTI </a:t>
            </a:r>
            <a:r>
              <a:rPr lang="cs-CZ" dirty="0">
                <a:latin typeface="Azeret Mono Medium" pitchFamily="2" charset="-18"/>
                <a:cs typeface="Azeret Mono Medium" pitchFamily="2" charset="-18"/>
              </a:rPr>
              <a:t>_</a:t>
            </a:r>
            <a:endParaRPr lang="cs-CZ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082"/>
            <a:ext cx="10852952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2400" b="1" dirty="0">
                <a:latin typeface="+mj-lt"/>
                <a:cs typeface="Azeret Mono" pitchFamily="2" charset="-18"/>
              </a:rPr>
              <a:t>zákon č. 123/1998 Sb.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zákon o právu na informace o životním prostředí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o</a:t>
            </a:r>
            <a:r>
              <a:rPr lang="cs-CZ" sz="2000" b="0" i="0" dirty="0">
                <a:effectLst/>
                <a:latin typeface="+mj-lt"/>
                <a:cs typeface="Azeret Mono" pitchFamily="2" charset="-18"/>
              </a:rPr>
              <a:t>tevřená data evidované v NKOD nebo v </a:t>
            </a:r>
            <a:r>
              <a:rPr lang="cs-CZ" sz="2000" dirty="0">
                <a:latin typeface="+mj-lt"/>
                <a:cs typeface="Azeret Mono" pitchFamily="2" charset="-18"/>
              </a:rPr>
              <a:t>Národním </a:t>
            </a:r>
            <a:r>
              <a:rPr lang="cs-CZ" sz="2000" dirty="0" err="1">
                <a:latin typeface="+mj-lt"/>
                <a:cs typeface="Azeret Mono" pitchFamily="2" charset="-18"/>
              </a:rPr>
              <a:t>g</a:t>
            </a:r>
            <a:r>
              <a:rPr lang="cs-CZ" sz="2000" b="0" i="0" dirty="0" err="1">
                <a:effectLst/>
                <a:latin typeface="+mj-lt"/>
                <a:cs typeface="Azeret Mono" pitchFamily="2" charset="-18"/>
              </a:rPr>
              <a:t>eoportálu</a:t>
            </a:r>
            <a:r>
              <a:rPr lang="cs-CZ" sz="2000" b="0" i="0" dirty="0">
                <a:effectLst/>
                <a:latin typeface="+mj-lt"/>
                <a:cs typeface="Azeret Mono" pitchFamily="2" charset="-18"/>
              </a:rPr>
              <a:t> pro INSPIRE(</a:t>
            </a:r>
            <a:r>
              <a:rPr lang="cs-CZ" sz="2000" dirty="0">
                <a:latin typeface="+mj-lt"/>
                <a:cs typeface="Azeret Mono" pitchFamily="2" charset="-18"/>
              </a:rPr>
              <a:t>Ministerstvo životního prostředí)</a:t>
            </a:r>
            <a:endParaRPr lang="cs-CZ" sz="2000" b="0" i="0" dirty="0">
              <a:effectLst/>
              <a:latin typeface="+mj-lt"/>
              <a:cs typeface="Azeret Mono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2400" b="1" dirty="0">
                <a:latin typeface="+mj-lt"/>
                <a:cs typeface="Azeret Mono" pitchFamily="2" charset="-18"/>
              </a:rPr>
              <a:t>zákon č. 130/2002 Sb.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zákon o podpoře výzkumu a vývoje</a:t>
            </a:r>
          </a:p>
          <a:p>
            <a:pPr marL="630900" lvl="1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výzkumná data podpořená z veřejných prostředků v otevřeném a strojově čitelném formátu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735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2E6B39B-BB7D-834D-A12D-2CC38FE3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887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410D9-D960-916D-C45B-67A2339E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+mj-lt"/>
              </a:rPr>
              <a:t>V_čem</a:t>
            </a:r>
            <a:r>
              <a:rPr lang="cs-CZ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67957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CSV_FORMÁT_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8855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je jednoduchý a standardizovaný textový formát pro reprezentaci tabulkových dat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  <a:hlinkClick r:id="rId2"/>
              </a:rPr>
              <a:t>https://opendata.gov.cz/standardy:csv</a:t>
            </a:r>
            <a:endParaRPr lang="cs-CZ" sz="2000" dirty="0">
              <a:latin typeface="+mj-lt"/>
              <a:cs typeface="Azeret Mono" pitchFamily="2" charset="-18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e-learning Technické aspekty otevřených dat – modul 7 </a:t>
            </a:r>
            <a:r>
              <a:rPr lang="cs-CZ" sz="2000" dirty="0">
                <a:latin typeface="+mj-lt"/>
                <a:cs typeface="Azeret Mono" pitchFamily="2" charset="-18"/>
                <a:hlinkClick r:id="rId3"/>
              </a:rPr>
              <a:t>https://www.youtube.com/watch?v=snOEEMq1qz8</a:t>
            </a:r>
            <a:r>
              <a:rPr lang="cs-CZ" sz="2000" dirty="0">
                <a:latin typeface="+mj-lt"/>
                <a:cs typeface="Azeret Mono" pitchFamily="2" charset="-18"/>
              </a:rPr>
              <a:t> (14 min)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7B76F5-9EAC-797A-85EE-C1E2E634E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65" y="1825625"/>
            <a:ext cx="4597636" cy="34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8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JSON_FORMÁT_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1522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slouží pro přenos dat, která mohou být organizována v polích nebo obsažena v objektech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e-learning Technické aspekty otevřených dat – modul 5 </a:t>
            </a:r>
            <a:r>
              <a:rPr lang="cs-CZ" sz="2000" dirty="0">
                <a:latin typeface="+mj-lt"/>
                <a:cs typeface="Azeret Mono" pitchFamily="2" charset="-18"/>
                <a:hlinkClick r:id="rId3"/>
              </a:rPr>
              <a:t>https://www.youtube.com/watch?v=sbcxc5LpZqs</a:t>
            </a:r>
            <a:r>
              <a:rPr lang="cs-CZ" sz="2000" dirty="0">
                <a:latin typeface="+mj-lt"/>
                <a:cs typeface="Azeret Mono" pitchFamily="2" charset="-18"/>
              </a:rPr>
              <a:t> (7 min)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06189A-4710-FFD0-DFC3-A3CC8404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22" y="1838398"/>
            <a:ext cx="6164880" cy="31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95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XML_FORMÁT_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1522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dokument XML popisuje strukturu předávaných dat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data jsou označena v souboru jednotlivými tagy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e-learning Technické aspekty otevřených dat – modul 6 </a:t>
            </a:r>
            <a:r>
              <a:rPr lang="cs-CZ" sz="2000" dirty="0">
                <a:latin typeface="+mj-lt"/>
                <a:cs typeface="Azeret Mono" pitchFamily="2" charset="-18"/>
                <a:hlinkClick r:id="rId3"/>
              </a:rPr>
              <a:t>https://www.youtube.com/watch?v=twvtzBvn03o</a:t>
            </a:r>
            <a:r>
              <a:rPr lang="cs-CZ" sz="2000" dirty="0">
                <a:latin typeface="+mj-lt"/>
                <a:cs typeface="Azeret Mono" pitchFamily="2" charset="-18"/>
              </a:rPr>
              <a:t> (18 min)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F168D1-D9D2-80D9-4873-A73C659D8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85" y="2011914"/>
            <a:ext cx="5819617" cy="28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62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137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FORMÁTY_PRO_PROSTOROVÁ_DATA_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5083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  <a:cs typeface="Arial" panose="020B0604020202020204" pitchFamily="34" charset="0"/>
              </a:rPr>
              <a:t>geoJSON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, GML, WKT, ESRI </a:t>
            </a:r>
            <a:r>
              <a:rPr lang="cs-CZ" sz="2000" dirty="0" err="1">
                <a:latin typeface="+mj-lt"/>
                <a:cs typeface="Arial" panose="020B0604020202020204" pitchFamily="34" charset="0"/>
              </a:rPr>
              <a:t>Shapefile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, atd.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rial" panose="020B0604020202020204" pitchFamily="34" charset="0"/>
              </a:rPr>
              <a:t>e-learning Technické aspekty otevřených dat – modul 8 </a:t>
            </a:r>
            <a:r>
              <a:rPr lang="cs-CZ" sz="2000" dirty="0">
                <a:latin typeface="+mj-lt"/>
                <a:cs typeface="Arial" panose="020B0604020202020204" pitchFamily="34" charset="0"/>
                <a:hlinkClick r:id="rId2"/>
              </a:rPr>
              <a:t>https://www.youtube.com/watch?v=A1Zi6IYZ4vU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 (5 min)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25B00CD-668F-BCED-D2C7-206AC4C9ADBE}"/>
              </a:ext>
            </a:extLst>
          </p:cNvPr>
          <p:cNvSpPr txBox="1">
            <a:spLocks/>
          </p:cNvSpPr>
          <p:nvPr/>
        </p:nvSpPr>
        <p:spPr>
          <a:xfrm>
            <a:off x="6408717" y="1825625"/>
            <a:ext cx="4945083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Prostorová data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zahrnují všechny typy dat, které jsou prostorově určeny, tedy že přímo nebo nepřímo </a:t>
            </a:r>
            <a:r>
              <a:rPr lang="cs-CZ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odkazují na určitou polohu nebo zeměpisnou oblast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zpravidla jsou určena geometrickým objektem a prostorovými vztahy s okolím (topologií)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obecně lze prostorová data rozdělit na </a:t>
            </a:r>
            <a:r>
              <a:rPr lang="cs-CZ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vektorová a rastrová</a:t>
            </a:r>
          </a:p>
        </p:txBody>
      </p:sp>
    </p:spTree>
    <p:extLst>
      <p:ext uri="{BB962C8B-B14F-4D97-AF65-F5344CB8AC3E}">
        <p14:creationId xmlns:p14="http://schemas.microsoft.com/office/powerpoint/2010/main" val="1050011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13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PROPOJENÁ_DATA_A_RDF_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8221" cy="48514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je sada principů, které umožňují publikovat data na webu tak, že se mohou odkazovat na jiná data publikovaná tímto způsobem</a:t>
            </a:r>
            <a:endParaRPr lang="cs-CZ" sz="2000" dirty="0">
              <a:latin typeface="+mj-lt"/>
              <a:cs typeface="Azeret Mono" pitchFamily="2" charset="-18"/>
              <a:hlinkClick r:id="rId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  <a:cs typeface="Azeret Mono" pitchFamily="2" charset="-18"/>
              </a:rPr>
              <a:t>e-learning Technické aspekty otevřených dat – modul 4 </a:t>
            </a:r>
            <a:r>
              <a:rPr lang="cs-CZ" sz="2000" dirty="0">
                <a:latin typeface="+mj-lt"/>
                <a:cs typeface="Azeret Mono" pitchFamily="2" charset="-18"/>
                <a:hlinkClick r:id="rId3"/>
              </a:rPr>
              <a:t>https://www.youtube.com/watch?v=Zg_TQGakF3Y</a:t>
            </a:r>
            <a:r>
              <a:rPr lang="cs-CZ" sz="2000" dirty="0">
                <a:latin typeface="+mj-lt"/>
                <a:cs typeface="Azeret Mono" pitchFamily="2" charset="-18"/>
              </a:rPr>
              <a:t> (24 min)</a:t>
            </a:r>
            <a:endParaRPr lang="cs-CZ" sz="2000" dirty="0">
              <a:latin typeface="+mj-lt"/>
              <a:cs typeface="Azeret Mono" pitchFamily="2" charset="-18"/>
              <a:hlinkClick r:id="" action="ppaction://noaction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6EDC5-285A-D5C2-0CA1-302E6ED2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574" y="1992044"/>
            <a:ext cx="5545209" cy="23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17" y="315155"/>
            <a:ext cx="11108961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j-lt"/>
                <a:cs typeface="Azeret Mono Medium" pitchFamily="2" charset="-18"/>
              </a:rPr>
              <a:t>API_PRO_PŘÍSTUP_K_OTEVŘENÝM_DATŮM_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20625"/>
            <a:ext cx="10852951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datové služby v NKOD by měly mít registrován minimálně název, přístupový bod, ideálně i odkaz na specifikaci a popis přístupového bodu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REST, </a:t>
            </a:r>
            <a:r>
              <a:rPr lang="cs-CZ" dirty="0" err="1">
                <a:latin typeface="+mj-lt"/>
                <a:cs typeface="Azeret Mono" pitchFamily="2" charset="-18"/>
              </a:rPr>
              <a:t>OpenAPI</a:t>
            </a:r>
            <a:r>
              <a:rPr lang="cs-CZ" dirty="0">
                <a:latin typeface="+mj-lt"/>
                <a:cs typeface="Azeret Mono" pitchFamily="2" charset="-18"/>
              </a:rPr>
              <a:t>, </a:t>
            </a:r>
            <a:r>
              <a:rPr lang="cs-CZ" dirty="0" err="1">
                <a:latin typeface="+mj-lt"/>
                <a:cs typeface="Azeret Mono" pitchFamily="2" charset="-18"/>
              </a:rPr>
              <a:t>GraphQL</a:t>
            </a:r>
            <a:r>
              <a:rPr lang="cs-CZ" dirty="0">
                <a:latin typeface="+mj-lt"/>
                <a:cs typeface="Azeret Mono" pitchFamily="2" charset="-18"/>
              </a:rPr>
              <a:t>, SPARQL </a:t>
            </a:r>
            <a:r>
              <a:rPr lang="cs-CZ" dirty="0" err="1">
                <a:latin typeface="+mj-lt"/>
                <a:cs typeface="Azeret Mono" pitchFamily="2" charset="-18"/>
              </a:rPr>
              <a:t>endpoint</a:t>
            </a:r>
            <a:endParaRPr lang="cs-CZ" dirty="0">
              <a:latin typeface="+mj-lt"/>
              <a:cs typeface="Azeret Mono" pitchFamily="2" charset="-18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WFS, WCS (pro prostorová data)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  <a:cs typeface="Azeret Mono" pitchFamily="2" charset="-18"/>
              </a:rPr>
              <a:t>e-learning Technické aspekty otevřených dat – modul 9 </a:t>
            </a:r>
            <a:r>
              <a:rPr lang="cs-CZ" dirty="0">
                <a:latin typeface="+mj-lt"/>
                <a:cs typeface="Azeret Mono" pitchFamily="2" charset="-18"/>
                <a:hlinkClick r:id="rId2"/>
              </a:rPr>
              <a:t>https://www.youtube.com/watch?v=VNOt_ancgGY</a:t>
            </a:r>
            <a:r>
              <a:rPr lang="cs-CZ" dirty="0">
                <a:latin typeface="+mj-lt"/>
                <a:cs typeface="Azeret Mono" pitchFamily="2" charset="-18"/>
              </a:rPr>
              <a:t> (9 min)</a:t>
            </a:r>
          </a:p>
        </p:txBody>
      </p:sp>
    </p:spTree>
    <p:extLst>
      <p:ext uri="{BB962C8B-B14F-4D97-AF65-F5344CB8AC3E}">
        <p14:creationId xmlns:p14="http://schemas.microsoft.com/office/powerpoint/2010/main" val="879686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137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j-lt"/>
                <a:cs typeface="Azeret Mono Medium" pitchFamily="2" charset="-18"/>
              </a:rPr>
              <a:t>SPARQL_ENDPOINT_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19451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lze se dotazovat např. nad obsahem NKOD a RPP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3399"/>
                </a:solidFill>
                <a:latin typeface="+mj-lt"/>
                <a:cs typeface="Azeret Mono" pitchFamily="2" charset="-18"/>
                <a:hlinkClick r:id="rId2"/>
              </a:rPr>
              <a:t>článek o tvorbě SPARQL dotazů</a:t>
            </a:r>
            <a:endParaRPr lang="cs-CZ" sz="2400" dirty="0">
              <a:solidFill>
                <a:srgbClr val="003399"/>
              </a:solidFill>
              <a:latin typeface="+mj-lt"/>
              <a:cs typeface="Azeret Mono" pitchFamily="2" charset="-18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  <a:hlinkClick r:id="rId3"/>
              </a:rPr>
              <a:t>příklady SPARQL dotazů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</a:pPr>
            <a:endParaRPr lang="cs-CZ" dirty="0">
              <a:solidFill>
                <a:srgbClr val="003399"/>
              </a:solidFill>
              <a:latin typeface="Azeret Mono" pitchFamily="2" charset="-18"/>
              <a:cs typeface="Azeret Mono" pitchFamily="2" charset="-1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5F17CA-F819-6D71-0F41-97A7748E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81" y="1825625"/>
            <a:ext cx="5867071" cy="35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746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8381D17-4ED9-E0DD-C6C8-5791AB6E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Děkuji za pozornost_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D200979-162A-B5B5-F758-5BF89E7F9E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601908"/>
            <a:ext cx="11113200" cy="1385888"/>
          </a:xfrm>
        </p:spPr>
        <p:txBody>
          <a:bodyPr/>
          <a:lstStyle/>
          <a:p>
            <a:r>
              <a:rPr lang="cs-CZ" sz="2400" b="1" dirty="0">
                <a:latin typeface="+mj-lt"/>
                <a:cs typeface="Azeret Mono" pitchFamily="2" charset="-18"/>
              </a:rPr>
              <a:t>LENKA KOVÁČOVÁ</a:t>
            </a:r>
          </a:p>
          <a:p>
            <a:endParaRPr lang="cs-CZ" b="1" dirty="0">
              <a:latin typeface="+mj-lt"/>
              <a:cs typeface="Azeret Mono" pitchFamily="2" charset="-18"/>
            </a:endParaRPr>
          </a:p>
          <a:p>
            <a:r>
              <a:rPr lang="cs-CZ" b="1" dirty="0">
                <a:latin typeface="+mj-lt"/>
                <a:cs typeface="Azeret Mono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lenka.kovacova@dia.gov.cz</a:t>
            </a:r>
            <a:endParaRPr lang="cs-CZ" b="1" dirty="0">
              <a:latin typeface="+mj-lt"/>
              <a:cs typeface="Azeret Mono" pitchFamily="2" charset="-18"/>
            </a:endParaRPr>
          </a:p>
          <a:p>
            <a:r>
              <a:rPr lang="cs-CZ" b="1" dirty="0">
                <a:latin typeface="+mj-lt"/>
                <a:cs typeface="Azeret Mono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otevrenadata@dia.gov.cz</a:t>
            </a:r>
            <a:r>
              <a:rPr lang="cs-CZ" b="1" dirty="0">
                <a:latin typeface="+mj-lt"/>
                <a:cs typeface="Azeret Mono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15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POVINNOST_PUBLIKOVAT_ÚŘEDNÍ_DESKU_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531"/>
            <a:ext cx="1085295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CO?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600" dirty="0">
                <a:latin typeface="+mj-lt"/>
                <a:cs typeface="Azeret Mono" pitchFamily="2" charset="-18"/>
              </a:rPr>
              <a:t>zveřejnit metadata informací zveřejněných způsobem umožňujícím dálkový přístup na svých úředních deskách a metadata těchto úředních desek jako otevřená data </a:t>
            </a:r>
            <a:r>
              <a:rPr lang="cs-CZ" sz="2600" b="1" dirty="0">
                <a:latin typeface="+mj-lt"/>
                <a:cs typeface="Azeret Mono" pitchFamily="2" charset="-18"/>
              </a:rPr>
              <a:t>dle OFN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KDO?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600" dirty="0">
                <a:latin typeface="+mj-lt"/>
                <a:cs typeface="Azeret Mono" pitchFamily="2" charset="-18"/>
              </a:rPr>
              <a:t>státní orgány, krajské úřady a obecní úřady obcí s rozšířenou působností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600" b="1" dirty="0">
                <a:solidFill>
                  <a:schemeClr val="accent1"/>
                </a:solidFill>
                <a:latin typeface="+mj-lt"/>
                <a:cs typeface="Azeret Mono" pitchFamily="2" charset="-18"/>
              </a:rPr>
              <a:t>KDY?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600" dirty="0">
                <a:latin typeface="+mj-lt"/>
                <a:cs typeface="Azeret Mono" pitchFamily="2" charset="-18"/>
              </a:rPr>
              <a:t>od 1. 2. 2022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cs-CZ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9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D42D-4348-4ECA-BEF6-6D253AB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200" b="1" dirty="0">
                <a:latin typeface="+mj-lt"/>
                <a:cs typeface="Azeret Mono Medium" pitchFamily="2" charset="-18"/>
              </a:rPr>
              <a:t>POVINNOST_PUBLIKOVAT_ÚŘEDNÍ_DESKU_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0CC9-CCB5-45A7-BDD2-08C0BCB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620"/>
            <a:ext cx="10852952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400" b="1" dirty="0">
                <a:latin typeface="+mj-lt"/>
                <a:cs typeface="Azeret Mono" pitchFamily="2" charset="-18"/>
              </a:rPr>
              <a:t>ke dni 6.1.2025 plnilo povinnost 67 % subjektů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lze odlišit ty, kteří publikovali správně a ty, kteří měli drobné chyby v publikaci (49 % vs. 18 %)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postup pro určení počtu subjektů </a:t>
            </a:r>
            <a:r>
              <a:rPr lang="cs-CZ" sz="2400" dirty="0">
                <a:latin typeface="+mj-lt"/>
                <a:cs typeface="Azeret Mono" pitchFamily="2" charset="-18"/>
                <a:hlinkClick r:id="rId2"/>
              </a:rPr>
              <a:t>viz článek</a:t>
            </a:r>
            <a:r>
              <a:rPr lang="cs-CZ" sz="2400" dirty="0">
                <a:latin typeface="+mj-lt"/>
                <a:cs typeface="Azeret Mono" pitchFamily="2" charset="-18"/>
              </a:rPr>
              <a:t> (využití SPARQL dotazů)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každý si může ověřit, zda nějaká organizace správně plní povinnost v </a:t>
            </a:r>
            <a:r>
              <a:rPr lang="cs-CZ" sz="2400" dirty="0">
                <a:latin typeface="+mj-lt"/>
                <a:cs typeface="Azeret Mono" pitchFamily="2" charset="-18"/>
                <a:hlinkClick r:id="rId3"/>
              </a:rPr>
              <a:t>testovací aplikaci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cs-CZ" sz="2400" dirty="0">
                <a:latin typeface="+mj-lt"/>
                <a:cs typeface="Azeret Mono" pitchFamily="2" charset="-18"/>
              </a:rPr>
              <a:t>významný způsob využití </a:t>
            </a:r>
            <a:r>
              <a:rPr lang="cs-CZ" sz="2400" dirty="0">
                <a:latin typeface="+mj-lt"/>
                <a:cs typeface="Azeret Mono" pitchFamily="2" charset="-18"/>
                <a:hlinkClick r:id="rId4"/>
              </a:rPr>
              <a:t>otevřené formální normy</a:t>
            </a:r>
            <a:endParaRPr lang="cs-CZ" sz="2400" dirty="0">
              <a:latin typeface="+mj-lt"/>
              <a:cs typeface="Azeret Mono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cs-CZ" sz="2000" dirty="0">
              <a:latin typeface="+mj-lt"/>
              <a:cs typeface="Azeret Mono" pitchFamily="2" charset="-18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A770F-0070-4B37-AD37-1BCDBCCF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2" y="6311900"/>
            <a:ext cx="2743200" cy="365125"/>
          </a:xfrm>
        </p:spPr>
        <p:txBody>
          <a:bodyPr/>
          <a:lstStyle/>
          <a:p>
            <a:fld id="{AC57A5DF-1266-40EA-9282-1E66B9DE06C0}" type="slidenum">
              <a:rPr lang="cs-CZ" sz="1500" b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cs-CZ" sz="15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95626"/>
      </p:ext>
    </p:extLst>
  </p:cSld>
  <p:clrMapOvr>
    <a:masterClrMapping/>
  </p:clrMapOvr>
</p:sld>
</file>

<file path=ppt/theme/theme1.xml><?xml version="1.0" encoding="utf-8"?>
<a:theme xmlns:a="http://schemas.openxmlformats.org/drawingml/2006/main" name="DIA_ nadpis a text s odrážkami">
  <a:themeElements>
    <a:clrScheme name="DIA_ Barvy">
      <a:dk1>
        <a:srgbClr val="000000"/>
      </a:dk1>
      <a:lt1>
        <a:srgbClr val="FFFFFF"/>
      </a:lt1>
      <a:dk2>
        <a:srgbClr val="2E2C2B"/>
      </a:dk2>
      <a:lt2>
        <a:srgbClr val="DCDCDC"/>
      </a:lt2>
      <a:accent1>
        <a:srgbClr val="368537"/>
      </a:accent1>
      <a:accent2>
        <a:srgbClr val="35398E"/>
      </a:accent2>
      <a:accent3>
        <a:srgbClr val="2E2C2B"/>
      </a:accent3>
      <a:accent4>
        <a:srgbClr val="BDBCBC"/>
      </a:accent4>
      <a:accent5>
        <a:srgbClr val="C52A3A"/>
      </a:accent5>
      <a:accent6>
        <a:srgbClr val="757575"/>
      </a:accent6>
      <a:hlink>
        <a:srgbClr val="368537"/>
      </a:hlink>
      <a:folHlink>
        <a:srgbClr val="3539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rmAutofit/>
      </a:bodyPr>
      <a:lstStyle>
        <a:defPPr algn="l">
          <a:defRPr sz="1800" dirty="0" smtClean="0">
            <a:solidFill>
              <a:srgbClr val="2E2D2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A_Šablona pro PowerPoint" id="{9FF7F086-0F18-4A43-9849-6EF9496EC95F}" vid="{A056F768-AC31-E842-96A9-A52EECDBA16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f099f3-9cff-4890-85a2-ec685806d317">
      <Terms xmlns="http://schemas.microsoft.com/office/infopath/2007/PartnerControls"/>
    </lcf76f155ced4ddcb4097134ff3c332f>
    <TaxCatchAll xmlns="875a90bc-a2bf-465b-8076-1cf649d442d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C42070A4FB8940A960F4A3AF9531A1" ma:contentTypeVersion="16" ma:contentTypeDescription="Vytvoří nový dokument" ma:contentTypeScope="" ma:versionID="0187b9711210a18f56effbef40c65f4d">
  <xsd:schema xmlns:xsd="http://www.w3.org/2001/XMLSchema" xmlns:xs="http://www.w3.org/2001/XMLSchema" xmlns:p="http://schemas.microsoft.com/office/2006/metadata/properties" xmlns:ns2="47f099f3-9cff-4890-85a2-ec685806d317" xmlns:ns3="875a90bc-a2bf-465b-8076-1cf649d442d2" targetNamespace="http://schemas.microsoft.com/office/2006/metadata/properties" ma:root="true" ma:fieldsID="68d3be84b8109706452d3032f04ff839" ns2:_="" ns3:_="">
    <xsd:import namespace="47f099f3-9cff-4890-85a2-ec685806d317"/>
    <xsd:import namespace="875a90bc-a2bf-465b-8076-1cf649d442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99f3-9cff-4890-85a2-ec685806d3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d2a44d23-90f1-4afd-aa8c-0d6faad4ae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a90bc-a2bf-465b-8076-1cf649d442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001b6bee-3d0f-4b61-a3dd-9d546b10cfb3}" ma:internalName="TaxCatchAll" ma:showField="CatchAllData" ma:web="875a90bc-a2bf-465b-8076-1cf649d44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9855F3-B31D-419D-923D-27FB7C1FBE9B}">
  <ds:schemaRefs>
    <ds:schemaRef ds:uri="http://schemas.microsoft.com/office/2006/metadata/properties"/>
    <ds:schemaRef ds:uri="http://schemas.microsoft.com/office/infopath/2007/PartnerControls"/>
    <ds:schemaRef ds:uri="47f099f3-9cff-4890-85a2-ec685806d317"/>
    <ds:schemaRef ds:uri="875a90bc-a2bf-465b-8076-1cf649d442d2"/>
  </ds:schemaRefs>
</ds:datastoreItem>
</file>

<file path=customXml/itemProps2.xml><?xml version="1.0" encoding="utf-8"?>
<ds:datastoreItem xmlns:ds="http://schemas.openxmlformats.org/officeDocument/2006/customXml" ds:itemID="{A515D6CD-3F9B-481D-830A-21B1A3F1F8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f099f3-9cff-4890-85a2-ec685806d317"/>
    <ds:schemaRef ds:uri="875a90bc-a2bf-465b-8076-1cf649d44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5B8D2E-AE7D-43E1-A9C6-59CB0CF706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DIA_Šablona pro PowerPoint</Template>
  <TotalTime>1756</TotalTime>
  <Words>2405</Words>
  <Application>Microsoft Office PowerPoint</Application>
  <PresentationFormat>Širokoúhlá obrazovka</PresentationFormat>
  <Paragraphs>432</Paragraphs>
  <Slides>79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7" baseType="lpstr">
      <vt:lpstr>Arial</vt:lpstr>
      <vt:lpstr>Azeret Mono</vt:lpstr>
      <vt:lpstr>Azeret Mono </vt:lpstr>
      <vt:lpstr>Azeret Mono Medium</vt:lpstr>
      <vt:lpstr>Roboto</vt:lpstr>
      <vt:lpstr>Ubuntu</vt:lpstr>
      <vt:lpstr>Wingdings</vt:lpstr>
      <vt:lpstr>DIA_ nadpis a text s odrážkami</vt:lpstr>
      <vt:lpstr>JAK_NA_OTEVŘENÁ_DATA_</vt:lpstr>
      <vt:lpstr>CO_SE_CHCETE_DNES_DOZVĚDĚT_O_ otevřených_DATECH?</vt:lpstr>
      <vt:lpstr>CO?</vt:lpstr>
      <vt:lpstr>OTEVŘENÁ_DATA_</vt:lpstr>
      <vt:lpstr>OTEVŘENÁ_DATA_VS._ZVEŘEJNĚNÁ_DATA_</vt:lpstr>
      <vt:lpstr>POVINNOSTI_</vt:lpstr>
      <vt:lpstr>POVINNOSTI _</vt:lpstr>
      <vt:lpstr>POVINNOST_PUBLIKOVAT_ÚŘEDNÍ_DESKU_</vt:lpstr>
      <vt:lpstr>POVINNOST_PUBLIKOVAT_ÚŘEDNÍ_DESKU_</vt:lpstr>
      <vt:lpstr>POVINNOST_PUBLIKOVAT_ÚŘEDNÍ_DESKU_</vt:lpstr>
      <vt:lpstr>POVINNOST_PUBLIKOVAT_VEŘEJNÉ_REGISTRY_</vt:lpstr>
      <vt:lpstr>POVINNOST_PUBLIKOVAT_VEŘEJNÉ_REGISTRY_</vt:lpstr>
      <vt:lpstr>PŘÍKLADY_JIŽ_PUBLIKOVANÝCH_VEŘEJNÝCH_REGISTRŮ_</vt:lpstr>
      <vt:lpstr>POVINNOST_PUBLIKOVAT_DATOVÉ_SADY_S_ VYSOKOU_HODNOTOU_HVDs_</vt:lpstr>
      <vt:lpstr>PLNĚNÍ_POVINNOSTI_PUBLIKOVAT_HVDS_</vt:lpstr>
      <vt:lpstr>POVINNÉ_SUBJEKTY_HVD_</vt:lpstr>
      <vt:lpstr>HVD – stav_plnění_povinnosti_I.</vt:lpstr>
      <vt:lpstr>HVD – stav_plnění_povinnosti_II.</vt:lpstr>
      <vt:lpstr>OTEVŘENÉ_FORMÁLNÍ_NORMY_</vt:lpstr>
      <vt:lpstr>PŘÍKLADY_OFN_</vt:lpstr>
      <vt:lpstr>JAK_JSTE_NA_TOM_S_PLNĚNÍM_POVINNOSTÍ?</vt:lpstr>
      <vt:lpstr>kde?</vt:lpstr>
      <vt:lpstr>OPEN_DATA_PLATFORMY_PORTÁLY_</vt:lpstr>
      <vt:lpstr>OPEN_DATA_PLATFORMY_PORTÁLY_</vt:lpstr>
      <vt:lpstr>OPEN_DATA_PLATFORMY_PORTÁLY_</vt:lpstr>
      <vt:lpstr>NÁRODNÍ_KATALOG_OTEVŘENÝCH_DAT_</vt:lpstr>
      <vt:lpstr>Prezentace aplikace PowerPoint</vt:lpstr>
      <vt:lpstr>OPEN_DATA_KATALOGY_</vt:lpstr>
      <vt:lpstr>DCAT-AP-CZ_</vt:lpstr>
      <vt:lpstr>SOUSTAVA_KATALOGŮ_</vt:lpstr>
      <vt:lpstr>DASHBOARDY_METADATA_KVALITA_</vt:lpstr>
      <vt:lpstr>Prezentace aplikace PowerPoint</vt:lpstr>
      <vt:lpstr>Prezentace aplikace PowerPoint</vt:lpstr>
      <vt:lpstr>ZPŮSOBY_REGISTRACE_DO_NKOD_</vt:lpstr>
      <vt:lpstr>OPEN_DATA_PLATFORMY_PORTÁLY_</vt:lpstr>
      <vt:lpstr>NĚCO_NAVÍC?</vt:lpstr>
      <vt:lpstr>Portály_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MÁTE_PORTÁL?</vt:lpstr>
      <vt:lpstr>JAKÝ_MÁ_BÝT_PORTÁL?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A_co_evropa?</vt:lpstr>
      <vt:lpstr>Data.europa.eu</vt:lpstr>
      <vt:lpstr>EVROPSKÁ_DATA_</vt:lpstr>
      <vt:lpstr>Prezentace aplikace PowerPoint</vt:lpstr>
      <vt:lpstr>Komunikujte_s_jinými_členskými_státy_      Collaboration channel | DEU Dashboard </vt:lpstr>
      <vt:lpstr>Prezentace aplikace PowerPoint</vt:lpstr>
      <vt:lpstr>Prezentace aplikace PowerPoint</vt:lpstr>
      <vt:lpstr>ODMR_</vt:lpstr>
      <vt:lpstr>Prezentace aplikace PowerPoint</vt:lpstr>
      <vt:lpstr>V_čem?</vt:lpstr>
      <vt:lpstr>CSV_FORMÁT_</vt:lpstr>
      <vt:lpstr>JSON_FORMÁT_</vt:lpstr>
      <vt:lpstr>XML_FORMÁT_</vt:lpstr>
      <vt:lpstr>FORMÁTY_PRO_PROSTOROVÁ_DATA_</vt:lpstr>
      <vt:lpstr>PROPOJENÁ_DATA_A_RDF_</vt:lpstr>
      <vt:lpstr>API_PRO_PŘÍSTUP_K_OTEVŘENÝM_DATŮM_</vt:lpstr>
      <vt:lpstr>SPARQL_ENDPOINT_</vt:lpstr>
      <vt:lpstr>Děkuji za pozornost_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>Výchozí šablona pro prezentace</dc:subject>
  <dc:creator>Kováčová Lenka</dc:creator>
  <cp:keywords>PPT prezentace šablona DIA PowerPoint</cp:keywords>
  <dc:description/>
  <cp:lastModifiedBy>Kováčová Lenka</cp:lastModifiedBy>
  <cp:revision>2</cp:revision>
  <dcterms:created xsi:type="dcterms:W3CDTF">2024-06-03T12:44:56Z</dcterms:created>
  <dcterms:modified xsi:type="dcterms:W3CDTF">2025-04-28T12:41:00Z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0x010100B6C42070A4FB8940A960F4A3AF9531A1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2024-06-03T12:45:33Z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5b6b85cd-44ef-4d66-86d4-603dd2160780</vt:lpwstr>
  </property>
  <property fmtid="{D5CDD505-2E9C-101B-9397-08002B2CF9AE}" pid="8" name="MSIP_Label_defa4170-0d19-0005-0004-bc88714345d2_ActionId">
    <vt:lpwstr>5600db2f-1bf6-43ff-81d8-177b1a97e852</vt:lpwstr>
  </property>
  <property fmtid="{D5CDD505-2E9C-101B-9397-08002B2CF9AE}" pid="9" name="MSIP_Label_defa4170-0d19-0005-0004-bc88714345d2_ContentBits">
    <vt:lpwstr>0</vt:lpwstr>
  </property>
</Properties>
</file>