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678" r:id="rId5"/>
    <p:sldId id="684" r:id="rId6"/>
  </p:sldIdLst>
  <p:sldSz cx="24384000" cy="13716000"/>
  <p:notesSz cx="6858000" cy="9144000"/>
  <p:defaultTextStyle>
    <a:defPPr>
      <a:defRPr lang="cs-CZ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4B20CCC6-E7B2-4DCB-921D-8E42882C271B}">
          <p14:sldIdLst>
            <p14:sldId id="678"/>
            <p14:sldId id="684"/>
          </p14:sldIdLst>
        </p14:section>
        <p14:section name="Výchozí oddíl" id="{852E3966-4824-4E48-99D8-CDA5C7F75BE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CAB"/>
    <a:srgbClr val="002E5F"/>
    <a:srgbClr val="F0F0F0"/>
    <a:srgbClr val="E61A38"/>
    <a:srgbClr val="F3F7FB"/>
    <a:srgbClr val="1951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301B821-A1FF-9999-AEE7-76D212191A09}" styleName="Tabulka CzechInvest">
    <a:wholeTbl>
      <a:tcTxStyle>
        <a:fontRef idx="minor">
          <a:scrgbClr r="0" g="0" b="0"/>
        </a:fontRef>
        <a:schemeClr val="dk1"/>
      </a:tcTxStyle>
      <a:tcStyle>
        <a:tcBdr>
          <a:left>
            <a:ln w="0" cmpd="sng">
              <a:solidFill>
                <a:schemeClr val="accent1"/>
              </a:solidFill>
            </a:ln>
          </a:left>
          <a:right>
            <a:ln w="0" cmpd="sng">
              <a:solidFill>
                <a:schemeClr val="accent1"/>
              </a:solidFill>
            </a:ln>
          </a:right>
          <a:top>
            <a:ln w="0" cmpd="sng">
              <a:solidFill>
                <a:schemeClr val="accent1"/>
              </a:solidFill>
            </a:ln>
          </a:top>
          <a:bottom>
            <a:ln w="12700" cmpd="sng">
              <a:solidFill>
                <a:srgbClr val="DADADA"/>
              </a:solidFill>
            </a:ln>
          </a:bottom>
          <a:insideH>
            <a:ln w="12700" cmpd="sng">
              <a:solidFill>
                <a:srgbClr val="DADADA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rgbClr val="F0F0F0"/>
          </a:solidFill>
        </a:fill>
      </a:tcStyle>
    </a:band1H>
    <a:band2V>
      <a:tcStyle>
        <a:tcBdr/>
        <a:fill>
          <a:solidFill>
            <a:srgbClr val="F0F0F0"/>
          </a:solidFill>
        </a:fill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rgbClr val="0F5CAB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rgbClr val="E61A38"/>
              </a:solidFill>
            </a:ln>
          </a:bottom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352" y="4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E92F6-555A-4DF7-97D0-DE33250515A7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1EEBA-6ABF-422A-91E1-B474B5CD85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088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hyperlink" Target="https://www.czechinvest.org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hyperlink" Target="https://www.czechinvest.org/" TargetMode="Externa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bílé překrytí">
            <a:extLst>
              <a:ext uri="{FF2B5EF4-FFF2-40B4-BE49-F238E27FC236}">
                <a16:creationId xmlns:a16="http://schemas.microsoft.com/office/drawing/2014/main" id="{EEBFC092-0434-457E-AE64-753C2C2ECEA6}"/>
              </a:ext>
            </a:extLst>
          </p:cNvPr>
          <p:cNvSpPr/>
          <p:nvPr userDrawn="1"/>
        </p:nvSpPr>
        <p:spPr>
          <a:xfrm>
            <a:off x="0" y="-1"/>
            <a:ext cx="24384000" cy="13716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/>
          </a:p>
        </p:txBody>
      </p:sp>
      <p:pic>
        <p:nvPicPr>
          <p:cNvPr id="11" name="Úvodní grafika rgb SVG">
            <a:extLst>
              <a:ext uri="{FF2B5EF4-FFF2-40B4-BE49-F238E27FC236}">
                <a16:creationId xmlns:a16="http://schemas.microsoft.com/office/drawing/2014/main" id="{5DAA60D7-EB30-4A95-A68B-89E615B436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7042" b="21700"/>
          <a:stretch/>
        </p:blipFill>
        <p:spPr>
          <a:xfrm>
            <a:off x="12255545" y="-1"/>
            <a:ext cx="12128455" cy="13716001"/>
          </a:xfrm>
          <a:prstGeom prst="rect">
            <a:avLst/>
          </a:prstGeom>
        </p:spPr>
      </p:pic>
      <p:sp>
        <p:nvSpPr>
          <p:cNvPr id="21" name="www.czechinvest.org">
            <a:extLst>
              <a:ext uri="{FF2B5EF4-FFF2-40B4-BE49-F238E27FC236}">
                <a16:creationId xmlns:a16="http://schemas.microsoft.com/office/drawing/2014/main" id="{938D2D4F-3E24-49D1-A694-8447AE93B094}"/>
              </a:ext>
            </a:extLst>
          </p:cNvPr>
          <p:cNvSpPr txBox="1"/>
          <p:nvPr userDrawn="1"/>
        </p:nvSpPr>
        <p:spPr>
          <a:xfrm>
            <a:off x="7045200" y="12258674"/>
            <a:ext cx="7667750" cy="684000"/>
          </a:xfrm>
          <a:prstGeom prst="rect">
            <a:avLst/>
          </a:prstGeom>
          <a:noFill/>
        </p:spPr>
        <p:txBody>
          <a:bodyPr wrap="square" lIns="0" tIns="0" rIns="0" bIns="180000" rtlCol="0" anchor="ctr" anchorCtr="0">
            <a:noAutofit/>
          </a:bodyPr>
          <a:lstStyle/>
          <a:p>
            <a:r>
              <a:rPr lang="cs-CZ" b="1" noProof="0">
                <a:solidFill>
                  <a:schemeClr val="bg2"/>
                </a:solidFill>
              </a:rPr>
              <a:t>www.czechinvest.org</a:t>
            </a:r>
          </a:p>
        </p:txBody>
      </p:sp>
      <p:sp>
        <p:nvSpPr>
          <p:cNvPr id="5" name="Obdélník aktivní www">
            <a:hlinkClick r:id="rId4"/>
            <a:extLst>
              <a:ext uri="{FF2B5EF4-FFF2-40B4-BE49-F238E27FC236}">
                <a16:creationId xmlns:a16="http://schemas.microsoft.com/office/drawing/2014/main" id="{CE15FD68-C8ED-44B2-9435-207E969F4186}"/>
              </a:ext>
            </a:extLst>
          </p:cNvPr>
          <p:cNvSpPr/>
          <p:nvPr userDrawn="1"/>
        </p:nvSpPr>
        <p:spPr>
          <a:xfrm>
            <a:off x="7043112" y="12258674"/>
            <a:ext cx="5598468" cy="612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Logo CzechInvest rgb SVG">
            <a:extLst>
              <a:ext uri="{FF2B5EF4-FFF2-40B4-BE49-F238E27FC236}">
                <a16:creationId xmlns:a16="http://schemas.microsoft.com/office/drawing/2014/main" id="{D45A4EFA-5C18-47DD-A581-748684AB647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35113" y="1025524"/>
            <a:ext cx="4808482" cy="1260475"/>
          </a:xfrm>
          <a:prstGeom prst="rect">
            <a:avLst/>
          </a:prstGeo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68B4CB-23EA-4AAA-AD06-6CFBA82E89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35112" y="12258888"/>
            <a:ext cx="5508000" cy="684000"/>
          </a:xfrm>
        </p:spPr>
        <p:txBody>
          <a:bodyPr bIns="180000"/>
          <a:lstStyle>
            <a:lvl1pPr algn="l">
              <a:defRPr sz="3600" b="1"/>
            </a:lvl1pPr>
          </a:lstStyle>
          <a:p>
            <a:fld id="{143C8AAD-D5E5-444A-B0F4-932D8E84D2AE}" type="datetime1">
              <a:rPr lang="cs-CZ" smtClean="0"/>
              <a:t>28.04.2025</a:t>
            </a:fld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F5D115C-BBC8-4160-9DC4-8659E12566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35113" y="3005137"/>
            <a:ext cx="13177837" cy="2339976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3600" b="1">
                <a:solidFill>
                  <a:schemeClr val="bg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cs-CZ" noProof="0"/>
              <a:t>Autor prezentace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8DA26A6-16AB-4AE8-96C8-BE1EB067B5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5113" y="5746283"/>
            <a:ext cx="13177837" cy="6044080"/>
          </a:xfrm>
        </p:spPr>
        <p:txBody>
          <a:bodyPr anchor="t" anchorCtr="0">
            <a:normAutofit/>
          </a:bodyPr>
          <a:lstStyle>
            <a:lvl1pPr algn="l">
              <a:lnSpc>
                <a:spcPct val="95000"/>
              </a:lnSpc>
              <a:defRPr sz="8400"/>
            </a:lvl1pPr>
          </a:lstStyle>
          <a:p>
            <a:r>
              <a:rPr lang="cs-CZ" noProof="0"/>
              <a:t>Název prezentace</a:t>
            </a:r>
            <a:br>
              <a:rPr lang="cs-CZ" noProof="0"/>
            </a:br>
            <a:r>
              <a:rPr lang="cs-CZ" noProof="0"/>
              <a:t>CzechInvest:</a:t>
            </a:r>
            <a:br>
              <a:rPr lang="cs-CZ" noProof="0"/>
            </a:br>
            <a:r>
              <a:rPr lang="cs-CZ" noProof="0"/>
              <a:t>dlouhý nadpis prezentace</a:t>
            </a:r>
          </a:p>
        </p:txBody>
      </p:sp>
      <p:cxnSp>
        <p:nvCxnSpPr>
          <p:cNvPr id="19" name="Zápatí úč. Y 35,28 cm" hidden="1">
            <a:extLst>
              <a:ext uri="{FF2B5EF4-FFF2-40B4-BE49-F238E27FC236}">
                <a16:creationId xmlns:a16="http://schemas.microsoft.com/office/drawing/2014/main" id="{87B4C349-1911-462E-88E7-4BFDFC7D1E6D}"/>
              </a:ext>
            </a:extLst>
          </p:cNvPr>
          <p:cNvCxnSpPr/>
          <p:nvPr userDrawn="1"/>
        </p:nvCxnSpPr>
        <p:spPr>
          <a:xfrm>
            <a:off x="0" y="12700800"/>
            <a:ext cx="24284539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WWW zleva (-14,3)" hidden="1">
            <a:extLst>
              <a:ext uri="{FF2B5EF4-FFF2-40B4-BE49-F238E27FC236}">
                <a16:creationId xmlns:a16="http://schemas.microsoft.com/office/drawing/2014/main" id="{6D401FBD-7F30-461E-A09F-8D99479F97C8}"/>
              </a:ext>
            </a:extLst>
          </p:cNvPr>
          <p:cNvCxnSpPr/>
          <p:nvPr userDrawn="1"/>
        </p:nvCxnSpPr>
        <p:spPr>
          <a:xfrm>
            <a:off x="7043738" y="-1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Modrý trojúhelník zleva X 34,05 cm" hidden="1">
            <a:extLst>
              <a:ext uri="{FF2B5EF4-FFF2-40B4-BE49-F238E27FC236}">
                <a16:creationId xmlns:a16="http://schemas.microsoft.com/office/drawing/2014/main" id="{72B31EC1-6F80-4398-95E1-1E45FCEC9C8D}"/>
              </a:ext>
            </a:extLst>
          </p:cNvPr>
          <p:cNvCxnSpPr/>
          <p:nvPr userDrawn="1"/>
        </p:nvCxnSpPr>
        <p:spPr>
          <a:xfrm>
            <a:off x="122580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Modrý trojúhelník zprava X 50,89 cm" hidden="1">
            <a:extLst>
              <a:ext uri="{FF2B5EF4-FFF2-40B4-BE49-F238E27FC236}">
                <a16:creationId xmlns:a16="http://schemas.microsoft.com/office/drawing/2014/main" id="{38B520AC-5E18-4117-B020-15F9FA507D5E}"/>
              </a:ext>
            </a:extLst>
          </p:cNvPr>
          <p:cNvCxnSpPr/>
          <p:nvPr userDrawn="1"/>
        </p:nvCxnSpPr>
        <p:spPr>
          <a:xfrm>
            <a:off x="183204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Název 3. ř. úč. Y 25,38 cm" hidden="1">
            <a:extLst>
              <a:ext uri="{FF2B5EF4-FFF2-40B4-BE49-F238E27FC236}">
                <a16:creationId xmlns:a16="http://schemas.microsoft.com/office/drawing/2014/main" id="{DA9B1C4D-A62E-4533-878C-9AA9357521D6}"/>
              </a:ext>
            </a:extLst>
          </p:cNvPr>
          <p:cNvCxnSpPr/>
          <p:nvPr userDrawn="1"/>
        </p:nvCxnSpPr>
        <p:spPr>
          <a:xfrm>
            <a:off x="0" y="9136800"/>
            <a:ext cx="24284539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Název 1. ř. úč. Y 18,61 cm" hidden="1">
            <a:extLst>
              <a:ext uri="{FF2B5EF4-FFF2-40B4-BE49-F238E27FC236}">
                <a16:creationId xmlns:a16="http://schemas.microsoft.com/office/drawing/2014/main" id="{207C4A10-BBFB-43F5-B4FA-A9AD618E9593}"/>
              </a:ext>
            </a:extLst>
          </p:cNvPr>
          <p:cNvCxnSpPr/>
          <p:nvPr userDrawn="1"/>
        </p:nvCxnSpPr>
        <p:spPr>
          <a:xfrm>
            <a:off x="0" y="6699600"/>
            <a:ext cx="24284539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Autor úč. Y 14,5 cm" hidden="1">
            <a:extLst>
              <a:ext uri="{FF2B5EF4-FFF2-40B4-BE49-F238E27FC236}">
                <a16:creationId xmlns:a16="http://schemas.microsoft.com/office/drawing/2014/main" id="{311BBA6A-5A14-4622-A732-D68519153377}"/>
              </a:ext>
            </a:extLst>
          </p:cNvPr>
          <p:cNvCxnSpPr/>
          <p:nvPr userDrawn="1"/>
        </p:nvCxnSpPr>
        <p:spPr>
          <a:xfrm>
            <a:off x="0" y="5220000"/>
            <a:ext cx="24284539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704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6" userDrawn="1">
          <p15:clr>
            <a:srgbClr val="FBAE40"/>
          </p15:clr>
        </p15:guide>
        <p15:guide id="2" orient="horz" pos="1440" userDrawn="1">
          <p15:clr>
            <a:srgbClr val="FBAE40"/>
          </p15:clr>
        </p15:guide>
        <p15:guide id="3" orient="horz" pos="3617" userDrawn="1">
          <p15:clr>
            <a:srgbClr val="FBAE40"/>
          </p15:clr>
        </p15:guide>
        <p15:guide id="4" orient="horz" pos="7427" userDrawn="1">
          <p15:clr>
            <a:srgbClr val="FBAE40"/>
          </p15:clr>
        </p15:guide>
        <p15:guide id="5" pos="9268" userDrawn="1">
          <p15:clr>
            <a:srgbClr val="FBAE40"/>
          </p15:clr>
        </p15:guide>
        <p15:guide id="6" orient="horz" pos="3367" userDrawn="1">
          <p15:clr>
            <a:srgbClr val="FBAE40"/>
          </p15:clr>
        </p15:guide>
        <p15:guide id="7" orient="horz" pos="1893" userDrawn="1">
          <p15:clr>
            <a:srgbClr val="FBAE40"/>
          </p15:clr>
        </p15:guide>
        <p15:guide id="8" pos="4437" userDrawn="1">
          <p15:clr>
            <a:srgbClr val="FBAE40"/>
          </p15:clr>
        </p15:guide>
        <p15:guide id="9" pos="967" userDrawn="1">
          <p15:clr>
            <a:srgbClr val="FBAE40"/>
          </p15:clr>
        </p15:guide>
        <p15:guide id="10" orient="horz" pos="772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3ED24C1-A967-4822-B5BB-DA71792F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288C-76FC-4722-8F0B-E597896D6A43}" type="datetime1">
              <a:rPr lang="cs-CZ" smtClean="0"/>
              <a:t>28.04.2025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ABB0538-8D07-4114-922C-37B9E6C5F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F2A8E2-5F72-4249-9E7C-C5B42F09B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1F62B7C5-0DFE-492D-A837-ACDF59FBE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cxnSp>
        <p:nvCxnSpPr>
          <p:cNvPr id="10" name="Obrázek 2 zleva X 34,92 cm (1,0)" hidden="1">
            <a:extLst>
              <a:ext uri="{FF2B5EF4-FFF2-40B4-BE49-F238E27FC236}">
                <a16:creationId xmlns:a16="http://schemas.microsoft.com/office/drawing/2014/main" id="{DEDF0174-3988-41B6-A155-B60503CC8DB9}"/>
              </a:ext>
            </a:extLst>
          </p:cNvPr>
          <p:cNvCxnSpPr/>
          <p:nvPr userDrawn="1"/>
        </p:nvCxnSpPr>
        <p:spPr>
          <a:xfrm>
            <a:off x="125712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Obrázek zdola Y 29,21 cm (-10,2)" hidden="1">
            <a:extLst>
              <a:ext uri="{FF2B5EF4-FFF2-40B4-BE49-F238E27FC236}">
                <a16:creationId xmlns:a16="http://schemas.microsoft.com/office/drawing/2014/main" id="{55BC21DB-5367-4953-B132-40787151B056}"/>
              </a:ext>
            </a:extLst>
          </p:cNvPr>
          <p:cNvCxnSpPr/>
          <p:nvPr userDrawn="1"/>
        </p:nvCxnSpPr>
        <p:spPr>
          <a:xfrm>
            <a:off x="0" y="105156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opisek úč. Y 30,82 cm (-11,1)" hidden="1">
            <a:extLst>
              <a:ext uri="{FF2B5EF4-FFF2-40B4-BE49-F238E27FC236}">
                <a16:creationId xmlns:a16="http://schemas.microsoft.com/office/drawing/2014/main" id="{9D680860-9197-40CF-AEAB-BAAF8AE030B8}"/>
              </a:ext>
            </a:extLst>
          </p:cNvPr>
          <p:cNvCxnSpPr/>
          <p:nvPr userDrawn="1"/>
        </p:nvCxnSpPr>
        <p:spPr>
          <a:xfrm>
            <a:off x="0" y="110952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ástupný text 2">
            <a:extLst>
              <a:ext uri="{FF2B5EF4-FFF2-40B4-BE49-F238E27FC236}">
                <a16:creationId xmlns:a16="http://schemas.microsoft.com/office/drawing/2014/main" id="{A3B17965-EDD7-4E4D-8878-A73A09D250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5113" y="10854000"/>
            <a:ext cx="21313775" cy="433387"/>
          </a:xfrm>
        </p:spPr>
        <p:txBody>
          <a:bodyPr>
            <a:noAutofit/>
          </a:bodyPr>
          <a:lstStyle>
            <a:lvl1pPr algn="r">
              <a:spcBef>
                <a:spcPts val="0"/>
              </a:spcBef>
              <a:defRPr sz="2000" i="0"/>
            </a:lvl1pPr>
            <a:lvl2pPr>
              <a:spcBef>
                <a:spcPts val="0"/>
              </a:spcBef>
              <a:defRPr sz="2000" i="1"/>
            </a:lvl2pPr>
            <a:lvl3pPr>
              <a:spcBef>
                <a:spcPts val="0"/>
              </a:spcBef>
              <a:defRPr sz="2000" i="1"/>
            </a:lvl3pPr>
            <a:lvl4pPr>
              <a:spcBef>
                <a:spcPts val="0"/>
              </a:spcBef>
              <a:defRPr sz="2000" i="1"/>
            </a:lvl4pPr>
            <a:lvl5pPr>
              <a:spcBef>
                <a:spcPts val="0"/>
              </a:spcBef>
              <a:defRPr sz="2000" i="1"/>
            </a:lvl5pPr>
          </a:lstStyle>
          <a:p>
            <a:pPr lvl="0"/>
            <a:r>
              <a:rPr lang="cs-CZ"/>
              <a:t>Zdroj:</a:t>
            </a:r>
          </a:p>
        </p:txBody>
      </p:sp>
      <p:sp>
        <p:nvSpPr>
          <p:cNvPr id="4" name="Zástupný symbol pro tabulku 3">
            <a:extLst>
              <a:ext uri="{FF2B5EF4-FFF2-40B4-BE49-F238E27FC236}">
                <a16:creationId xmlns:a16="http://schemas.microsoft.com/office/drawing/2014/main" id="{05CDDF5F-8473-4FED-A4E2-EBFA4E5A4F92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1535113" y="3941763"/>
            <a:ext cx="21313775" cy="6624637"/>
          </a:xfrm>
        </p:spPr>
        <p:txBody>
          <a:bodyPr/>
          <a:lstStyle/>
          <a:p>
            <a:r>
              <a:rPr lang="cs-CZ"/>
              <a:t>Kliknutím na ikonu přidáte tabulku.</a:t>
            </a:r>
          </a:p>
        </p:txBody>
      </p:sp>
    </p:spTree>
    <p:extLst>
      <p:ext uri="{BB962C8B-B14F-4D97-AF65-F5344CB8AC3E}">
        <p14:creationId xmlns:p14="http://schemas.microsoft.com/office/powerpoint/2010/main" val="826647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6656" userDrawn="1">
          <p15:clr>
            <a:srgbClr val="FBAE40"/>
          </p15:clr>
        </p15:guide>
        <p15:guide id="3" orient="horz" pos="7110" userDrawn="1">
          <p15:clr>
            <a:srgbClr val="FBAE40"/>
          </p15:clr>
        </p15:guide>
        <p15:guide id="5" orient="horz" pos="1893" userDrawn="1">
          <p15:clr>
            <a:srgbClr val="FBAE40"/>
          </p15:clr>
        </p15:guide>
        <p15:guide id="6" orient="horz" pos="1712" userDrawn="1">
          <p15:clr>
            <a:srgbClr val="FBAE40"/>
          </p15:clr>
        </p15:guide>
        <p15:guide id="7" orient="horz" pos="601" userDrawn="1">
          <p15:clr>
            <a:srgbClr val="FBAE40"/>
          </p15:clr>
        </p15:guide>
        <p15:guide id="9" pos="967" userDrawn="1">
          <p15:clr>
            <a:srgbClr val="FBAE40"/>
          </p15:clr>
        </p15:guide>
        <p15:guide id="10" pos="14393" userDrawn="1">
          <p15:clr>
            <a:srgbClr val="FBAE40"/>
          </p15:clr>
        </p15:guide>
        <p15:guide id="12" orient="horz" pos="6837" userDrawn="1">
          <p15:clr>
            <a:srgbClr val="FBAE40"/>
          </p15:clr>
        </p15:guide>
        <p15:guide id="13" orient="horz" pos="248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8BE4540-D4FD-4C77-85FB-C506A15BB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C977-BA86-4F46-95B3-B84EADEFE549}" type="datetime1">
              <a:rPr lang="cs-CZ" smtClean="0"/>
              <a:t>28.04.2025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E3764A-4DEF-4D34-A431-F9FF2E21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7BF089A-A823-424B-ABB7-0B9AF4BF3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99CF61-6B1C-452C-950D-155803580C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5113" y="4913314"/>
            <a:ext cx="21313773" cy="6373812"/>
          </a:xfrm>
        </p:spPr>
        <p:txBody>
          <a:bodyPr numCol="2" spcCol="360000">
            <a:normAutofit/>
          </a:bodyPr>
          <a:lstStyle>
            <a:lvl1pPr>
              <a:spcBef>
                <a:spcPts val="2400"/>
              </a:spcBef>
              <a:defRPr sz="2400"/>
            </a:lvl1pPr>
            <a:lvl2pPr>
              <a:spcBef>
                <a:spcPts val="2400"/>
              </a:spcBef>
              <a:defRPr sz="2400"/>
            </a:lvl2pPr>
            <a:lvl3pPr>
              <a:spcBef>
                <a:spcPts val="2400"/>
              </a:spcBef>
              <a:defRPr sz="2400"/>
            </a:lvl3pPr>
            <a:lvl4pPr>
              <a:spcBef>
                <a:spcPts val="2400"/>
              </a:spcBef>
              <a:defRPr sz="2400"/>
            </a:lvl4pPr>
            <a:lvl5pPr>
              <a:spcBef>
                <a:spcPts val="2400"/>
              </a:spcBef>
              <a:defRPr sz="24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25CEE3D-D19F-4791-8E61-57830A519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113" y="954087"/>
            <a:ext cx="21313775" cy="3347227"/>
          </a:xfrm>
        </p:spPr>
        <p:txBody>
          <a:bodyPr anchor="b" anchorCtr="0"/>
          <a:lstStyle/>
          <a:p>
            <a:r>
              <a:rPr lang="cs-CZ"/>
              <a:t>Kliknutím lze upravit styl.</a:t>
            </a:r>
          </a:p>
        </p:txBody>
      </p:sp>
      <p:cxnSp>
        <p:nvCxnSpPr>
          <p:cNvPr id="10" name="Text úč. Y 14,53 cm" hidden="1">
            <a:extLst>
              <a:ext uri="{FF2B5EF4-FFF2-40B4-BE49-F238E27FC236}">
                <a16:creationId xmlns:a16="http://schemas.microsoft.com/office/drawing/2014/main" id="{16C748D3-B113-43ED-9C38-2D229E3A5123}"/>
              </a:ext>
            </a:extLst>
          </p:cNvPr>
          <p:cNvCxnSpPr/>
          <p:nvPr userDrawn="1"/>
        </p:nvCxnSpPr>
        <p:spPr>
          <a:xfrm>
            <a:off x="0" y="52308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Nadpis úč. Y 11,43 cm" hidden="1">
            <a:extLst>
              <a:ext uri="{FF2B5EF4-FFF2-40B4-BE49-F238E27FC236}">
                <a16:creationId xmlns:a16="http://schemas.microsoft.com/office/drawing/2014/main" id="{3DC027B8-7F60-45C4-AB58-CD44FDDD2B85}"/>
              </a:ext>
            </a:extLst>
          </p:cNvPr>
          <p:cNvCxnSpPr/>
          <p:nvPr userDrawn="1"/>
        </p:nvCxnSpPr>
        <p:spPr>
          <a:xfrm>
            <a:off x="0" y="41148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292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53" userDrawn="1">
          <p15:clr>
            <a:srgbClr val="FBAE40"/>
          </p15:clr>
        </p15:guide>
        <p15:guide id="2" pos="7907" userDrawn="1">
          <p15:clr>
            <a:srgbClr val="FBAE40"/>
          </p15:clr>
        </p15:guide>
        <p15:guide id="3" pos="14393" userDrawn="1">
          <p15:clr>
            <a:srgbClr val="FBAE40"/>
          </p15:clr>
        </p15:guide>
        <p15:guide id="4" pos="967" userDrawn="1">
          <p15:clr>
            <a:srgbClr val="FBAE40"/>
          </p15:clr>
        </p15:guide>
        <p15:guide id="5" orient="horz" pos="601" userDrawn="1">
          <p15:clr>
            <a:srgbClr val="FBAE40"/>
          </p15:clr>
        </p15:guide>
        <p15:guide id="7" orient="horz" pos="2710" userDrawn="1">
          <p15:clr>
            <a:srgbClr val="FBAE40"/>
          </p15:clr>
        </p15:guide>
        <p15:guide id="8" orient="horz" pos="7110" userDrawn="1">
          <p15:clr>
            <a:srgbClr val="FBAE40"/>
          </p15:clr>
        </p15:guide>
        <p15:guide id="9" orient="horz" pos="309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3ED24C1-A967-4822-B5BB-DA71792F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F572-B723-4F88-91A4-2539088B5A1B}" type="datetime1">
              <a:rPr lang="cs-CZ" smtClean="0"/>
              <a:t>28.04.2025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ABB0538-8D07-4114-922C-37B9E6C5F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F2A8E2-5F72-4249-9E7C-C5B42F09B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1F62B7C5-0DFE-492D-A837-ACDF59FBE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cxnSp>
        <p:nvCxnSpPr>
          <p:cNvPr id="10" name="Obrázek zleva X 37,7 cm (3,8)" hidden="1">
            <a:extLst>
              <a:ext uri="{FF2B5EF4-FFF2-40B4-BE49-F238E27FC236}">
                <a16:creationId xmlns:a16="http://schemas.microsoft.com/office/drawing/2014/main" id="{DEDF0174-3988-41B6-A155-B60503CC8DB9}"/>
              </a:ext>
            </a:extLst>
          </p:cNvPr>
          <p:cNvCxnSpPr/>
          <p:nvPr userDrawn="1"/>
        </p:nvCxnSpPr>
        <p:spPr>
          <a:xfrm>
            <a:off x="135720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Obrázek zdola Y 30,23 cm (-11,2)" hidden="1">
            <a:extLst>
              <a:ext uri="{FF2B5EF4-FFF2-40B4-BE49-F238E27FC236}">
                <a16:creationId xmlns:a16="http://schemas.microsoft.com/office/drawing/2014/main" id="{55BC21DB-5367-4953-B132-40787151B056}"/>
              </a:ext>
            </a:extLst>
          </p:cNvPr>
          <p:cNvCxnSpPr/>
          <p:nvPr userDrawn="1"/>
        </p:nvCxnSpPr>
        <p:spPr>
          <a:xfrm>
            <a:off x="0" y="108828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obsah 17">
            <a:extLst>
              <a:ext uri="{FF2B5EF4-FFF2-40B4-BE49-F238E27FC236}">
                <a16:creationId xmlns:a16="http://schemas.microsoft.com/office/drawing/2014/main" id="{592D54E9-8B08-4799-8625-87C384489A6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35113" y="3005138"/>
            <a:ext cx="11304587" cy="82819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obsah 17">
            <a:extLst>
              <a:ext uri="{FF2B5EF4-FFF2-40B4-BE49-F238E27FC236}">
                <a16:creationId xmlns:a16="http://schemas.microsoft.com/office/drawing/2014/main" id="{C93524D7-237B-43C7-96D7-AC4B4E57D04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3560425" y="3040857"/>
            <a:ext cx="9288463" cy="82819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638930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542" userDrawn="1">
          <p15:clr>
            <a:srgbClr val="FBAE40"/>
          </p15:clr>
        </p15:guide>
        <p15:guide id="3" orient="horz" pos="7110" userDrawn="1">
          <p15:clr>
            <a:srgbClr val="FBAE40"/>
          </p15:clr>
        </p15:guide>
        <p15:guide id="5" orient="horz" pos="1893" userDrawn="1">
          <p15:clr>
            <a:srgbClr val="FBAE40"/>
          </p15:clr>
        </p15:guide>
        <p15:guide id="6" orient="horz" pos="1712" userDrawn="1">
          <p15:clr>
            <a:srgbClr val="FBAE40"/>
          </p15:clr>
        </p15:guide>
        <p15:guide id="7" orient="horz" pos="601" userDrawn="1">
          <p15:clr>
            <a:srgbClr val="FBAE40"/>
          </p15:clr>
        </p15:guide>
        <p15:guide id="8" pos="8088" userDrawn="1">
          <p15:clr>
            <a:srgbClr val="FBAE40"/>
          </p15:clr>
        </p15:guide>
        <p15:guide id="9" pos="967" userDrawn="1">
          <p15:clr>
            <a:srgbClr val="FBAE40"/>
          </p15:clr>
        </p15:guide>
        <p15:guide id="10" pos="1439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063B7C-246B-44C9-BD44-A5B32CD13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6699" y="3005138"/>
            <a:ext cx="10294939" cy="12969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 b="1">
                <a:solidFill>
                  <a:schemeClr val="tx2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7A47DAF-5B23-479C-9A90-25CAA0EA7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5113" y="4697414"/>
            <a:ext cx="10294939" cy="658971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6B2E890-B432-4857-81F5-5CCD8AC040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552363" y="3005138"/>
            <a:ext cx="10294937" cy="1296987"/>
          </a:xfrm>
        </p:spPr>
        <p:txBody>
          <a:bodyPr anchor="t" anchorCtr="0">
            <a:normAutofit/>
          </a:bodyPr>
          <a:lstStyle>
            <a:lvl1pPr marL="0" indent="0">
              <a:buNone/>
              <a:defRPr lang="cs-CZ" sz="36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marL="0" lvl="0" indent="0" algn="l" defTabSz="1828800" rtl="0" eaLnBrk="1" latinLnBrk="0" hangingPunct="1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4C9F032-4ECC-4AAB-8675-9F302173E8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552362" y="4697414"/>
            <a:ext cx="10296526" cy="658971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028C4A1-F403-4EAC-8EED-FBFE80BB8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3D09-8DF3-49C0-BDB1-54361381DEF0}" type="datetime1">
              <a:rPr lang="cs-CZ" smtClean="0"/>
              <a:t>28.04.2025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300393A-E9EA-42A0-9D70-D9B4F497E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E3D40C4-5731-4696-B1ED-1F111829E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699E1DFC-A754-43C0-A7D8-03C10C5B3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154337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453" userDrawn="1">
          <p15:clr>
            <a:srgbClr val="FBAE40"/>
          </p15:clr>
        </p15:guide>
        <p15:guide id="3" pos="7907" userDrawn="1">
          <p15:clr>
            <a:srgbClr val="FBAE40"/>
          </p15:clr>
        </p15:guide>
        <p15:guide id="4" orient="horz" pos="601" userDrawn="1">
          <p15:clr>
            <a:srgbClr val="FBAE40"/>
          </p15:clr>
        </p15:guide>
        <p15:guide id="5" orient="horz" pos="1712" userDrawn="1">
          <p15:clr>
            <a:srgbClr val="FBAE40"/>
          </p15:clr>
        </p15:guide>
        <p15:guide id="6" orient="horz" pos="1893" userDrawn="1">
          <p15:clr>
            <a:srgbClr val="FBAE40"/>
          </p15:clr>
        </p15:guide>
        <p15:guide id="7" orient="horz" pos="7110" userDrawn="1">
          <p15:clr>
            <a:srgbClr val="FBAE40"/>
          </p15:clr>
        </p15:guide>
        <p15:guide id="8" orient="horz" pos="2710" userDrawn="1">
          <p15:clr>
            <a:srgbClr val="FBAE40"/>
          </p15:clr>
        </p15:guide>
        <p15:guide id="9" pos="14393" userDrawn="1">
          <p15:clr>
            <a:srgbClr val="FBAE40"/>
          </p15:clr>
        </p15:guide>
        <p15:guide id="10" orient="horz" pos="2959" userDrawn="1">
          <p15:clr>
            <a:srgbClr val="FBAE40"/>
          </p15:clr>
        </p15:guide>
        <p15:guide id="11" pos="967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EB520F-AF9A-431C-87AD-C3B3F44B4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D685953-6570-4429-8A8A-07214AEF0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8AD7-978E-4154-A651-1DD0946BAB22}" type="datetime1">
              <a:rPr lang="cs-CZ" smtClean="0"/>
              <a:t>28.04.2025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F004079-BC42-42EB-9C20-A8FE25025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32FEF0E-82D8-4B51-9BCE-E6AD9F83E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1918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0" userDrawn="1">
          <p15:clr>
            <a:srgbClr val="FBAE40"/>
          </p15:clr>
        </p15:guide>
        <p15:guide id="2" pos="967" userDrawn="1">
          <p15:clr>
            <a:srgbClr val="FBAE40"/>
          </p15:clr>
        </p15:guide>
        <p15:guide id="3" pos="14393" userDrawn="1">
          <p15:clr>
            <a:srgbClr val="FBAE40"/>
          </p15:clr>
        </p15:guide>
        <p15:guide id="4" orient="horz" pos="4320" userDrawn="1">
          <p15:clr>
            <a:srgbClr val="FBAE40"/>
          </p15:clr>
        </p15:guide>
        <p15:guide id="5" orient="horz" pos="1712" userDrawn="1">
          <p15:clr>
            <a:srgbClr val="FBAE40"/>
          </p15:clr>
        </p15:guide>
        <p15:guide id="6" orient="horz" pos="601" userDrawn="1">
          <p15:clr>
            <a:srgbClr val="FBAE40"/>
          </p15:clr>
        </p15:guide>
        <p15:guide id="7" orient="horz" pos="1893" userDrawn="1">
          <p15:clr>
            <a:srgbClr val="FBAE40"/>
          </p15:clr>
        </p15:guide>
        <p15:guide id="8" orient="horz" pos="1961" userDrawn="1">
          <p15:clr>
            <a:srgbClr val="FBAE40"/>
          </p15:clr>
        </p15:guide>
        <p15:guide id="9" orient="horz" pos="711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D685953-6570-4429-8A8A-07214AEF0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8AD7-978E-4154-A651-1DD0946BAB22}" type="datetime1">
              <a:rPr lang="cs-CZ" smtClean="0"/>
              <a:t>28.04.2025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F004079-BC42-42EB-9C20-A8FE25025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32FEF0E-82D8-4B51-9BCE-E6AD9F83E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6093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0" userDrawn="1">
          <p15:clr>
            <a:srgbClr val="FBAE40"/>
          </p15:clr>
        </p15:guide>
        <p15:guide id="2" pos="967" userDrawn="1">
          <p15:clr>
            <a:srgbClr val="FBAE40"/>
          </p15:clr>
        </p15:guide>
        <p15:guide id="3" pos="14393" userDrawn="1">
          <p15:clr>
            <a:srgbClr val="FBAE40"/>
          </p15:clr>
        </p15:guide>
        <p15:guide id="4" orient="horz" pos="4320" userDrawn="1">
          <p15:clr>
            <a:srgbClr val="FBAE40"/>
          </p15:clr>
        </p15:guide>
        <p15:guide id="5" orient="horz" pos="1712" userDrawn="1">
          <p15:clr>
            <a:srgbClr val="FBAE40"/>
          </p15:clr>
        </p15:guide>
        <p15:guide id="6" orient="horz" pos="601" userDrawn="1">
          <p15:clr>
            <a:srgbClr val="FBAE40"/>
          </p15:clr>
        </p15:guide>
        <p15:guide id="7" orient="horz" pos="1893" userDrawn="1">
          <p15:clr>
            <a:srgbClr val="FBAE40"/>
          </p15:clr>
        </p15:guide>
        <p15:guide id="8" orient="horz" pos="1961" userDrawn="1">
          <p15:clr>
            <a:srgbClr val="FBAE40"/>
          </p15:clr>
        </p15:guide>
        <p15:guide id="9" orient="horz" pos="711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bílé překrytí">
            <a:extLst>
              <a:ext uri="{FF2B5EF4-FFF2-40B4-BE49-F238E27FC236}">
                <a16:creationId xmlns:a16="http://schemas.microsoft.com/office/drawing/2014/main" id="{EEBFC092-0434-457E-AE64-753C2C2ECEA6}"/>
              </a:ext>
            </a:extLst>
          </p:cNvPr>
          <p:cNvSpPr/>
          <p:nvPr userDrawn="1"/>
        </p:nvSpPr>
        <p:spPr>
          <a:xfrm>
            <a:off x="0" y="-1"/>
            <a:ext cx="24384000" cy="13716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/>
          </a:p>
        </p:txBody>
      </p:sp>
      <p:pic>
        <p:nvPicPr>
          <p:cNvPr id="5" name="Závěrečná grafika rgb SVG">
            <a:extLst>
              <a:ext uri="{FF2B5EF4-FFF2-40B4-BE49-F238E27FC236}">
                <a16:creationId xmlns:a16="http://schemas.microsoft.com/office/drawing/2014/main" id="{C2AB9437-95AA-48C3-96DA-694675DB9A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7" b="34597"/>
          <a:stretch/>
        </p:blipFill>
        <p:spPr>
          <a:xfrm>
            <a:off x="13514458" y="0"/>
            <a:ext cx="10869542" cy="13716002"/>
          </a:xfrm>
          <a:prstGeom prst="rect">
            <a:avLst/>
          </a:prstGeom>
        </p:spPr>
      </p:pic>
      <p:sp>
        <p:nvSpPr>
          <p:cNvPr id="21" name="www.czechinvest.org">
            <a:extLst>
              <a:ext uri="{FF2B5EF4-FFF2-40B4-BE49-F238E27FC236}">
                <a16:creationId xmlns:a16="http://schemas.microsoft.com/office/drawing/2014/main" id="{938D2D4F-3E24-49D1-A694-8447AE93B094}"/>
              </a:ext>
            </a:extLst>
          </p:cNvPr>
          <p:cNvSpPr txBox="1"/>
          <p:nvPr userDrawn="1"/>
        </p:nvSpPr>
        <p:spPr>
          <a:xfrm>
            <a:off x="1535113" y="12258675"/>
            <a:ext cx="7019924" cy="684000"/>
          </a:xfrm>
          <a:prstGeom prst="rect">
            <a:avLst/>
          </a:prstGeom>
          <a:noFill/>
        </p:spPr>
        <p:txBody>
          <a:bodyPr wrap="square" lIns="0" tIns="0" rIns="0" bIns="180000" rtlCol="0" anchor="ctr" anchorCtr="0">
            <a:noAutofit/>
          </a:bodyPr>
          <a:lstStyle/>
          <a:p>
            <a:r>
              <a:rPr lang="cs-CZ" b="1" noProof="0">
                <a:solidFill>
                  <a:schemeClr val="bg2"/>
                </a:solidFill>
              </a:rPr>
              <a:t>www.czechinvest.org</a:t>
            </a:r>
          </a:p>
        </p:txBody>
      </p:sp>
      <p:sp>
        <p:nvSpPr>
          <p:cNvPr id="25" name="Obdélník aktivní www">
            <a:hlinkClick r:id="rId4"/>
            <a:extLst>
              <a:ext uri="{FF2B5EF4-FFF2-40B4-BE49-F238E27FC236}">
                <a16:creationId xmlns:a16="http://schemas.microsoft.com/office/drawing/2014/main" id="{CA7E9777-CD9A-49E4-AB2D-BDBEA3971FA8}"/>
              </a:ext>
            </a:extLst>
          </p:cNvPr>
          <p:cNvSpPr/>
          <p:nvPr userDrawn="1"/>
        </p:nvSpPr>
        <p:spPr>
          <a:xfrm>
            <a:off x="1533600" y="12258674"/>
            <a:ext cx="5598468" cy="612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Logo CzechInvest rgb SVG">
            <a:extLst>
              <a:ext uri="{FF2B5EF4-FFF2-40B4-BE49-F238E27FC236}">
                <a16:creationId xmlns:a16="http://schemas.microsoft.com/office/drawing/2014/main" id="{D45A4EFA-5C18-47DD-A581-748684AB647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35113" y="1025524"/>
            <a:ext cx="4808482" cy="1260475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3F5D115C-BBC8-4160-9DC4-8659E12566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35113" y="7686675"/>
            <a:ext cx="13177837" cy="539750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3600" b="1">
                <a:solidFill>
                  <a:schemeClr val="bg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cs-CZ" noProof="0"/>
              <a:t>Jméno Příjmení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8DA26A6-16AB-4AE8-96C8-BE1EB067B5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5113" y="3005139"/>
            <a:ext cx="13177837" cy="3852862"/>
          </a:xfrm>
        </p:spPr>
        <p:txBody>
          <a:bodyPr tIns="972000" anchor="ctr" anchorCtr="0">
            <a:noAutofit/>
          </a:bodyPr>
          <a:lstStyle>
            <a:lvl1pPr algn="l">
              <a:lnSpc>
                <a:spcPct val="95000"/>
              </a:lnSpc>
              <a:defRPr sz="7200"/>
            </a:lvl1pPr>
          </a:lstStyle>
          <a:p>
            <a:r>
              <a:rPr lang="cs-CZ" noProof="0"/>
              <a:t>Děkuji za pozornost!</a:t>
            </a:r>
          </a:p>
        </p:txBody>
      </p:sp>
      <p:cxnSp>
        <p:nvCxnSpPr>
          <p:cNvPr id="19" name="Zápatí úč. Y 35,28 cm" hidden="1">
            <a:extLst>
              <a:ext uri="{FF2B5EF4-FFF2-40B4-BE49-F238E27FC236}">
                <a16:creationId xmlns:a16="http://schemas.microsoft.com/office/drawing/2014/main" id="{87B4C349-1911-462E-88E7-4BFDFC7D1E6D}"/>
              </a:ext>
            </a:extLst>
          </p:cNvPr>
          <p:cNvCxnSpPr/>
          <p:nvPr userDrawn="1"/>
        </p:nvCxnSpPr>
        <p:spPr>
          <a:xfrm>
            <a:off x="0" y="12700800"/>
            <a:ext cx="24284539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Adresa zleva (-6,6)" hidden="1">
            <a:extLst>
              <a:ext uri="{FF2B5EF4-FFF2-40B4-BE49-F238E27FC236}">
                <a16:creationId xmlns:a16="http://schemas.microsoft.com/office/drawing/2014/main" id="{6D401FBD-7F30-461E-A09F-8D99479F97C8}"/>
              </a:ext>
            </a:extLst>
          </p:cNvPr>
          <p:cNvCxnSpPr/>
          <p:nvPr userDrawn="1"/>
        </p:nvCxnSpPr>
        <p:spPr>
          <a:xfrm>
            <a:off x="9810752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á funkce">
            <a:extLst>
              <a:ext uri="{FF2B5EF4-FFF2-40B4-BE49-F238E27FC236}">
                <a16:creationId xmlns:a16="http://schemas.microsoft.com/office/drawing/2014/main" id="{1D4BD8EC-B207-4C14-971B-E7BA50422E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5112" y="8306177"/>
            <a:ext cx="13177837" cy="388561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400">
                <a:solidFill>
                  <a:schemeClr val="bg2"/>
                </a:solidFill>
              </a:defRPr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400"/>
            </a:lvl3pPr>
            <a:lvl4pPr>
              <a:spcBef>
                <a:spcPts val="0"/>
              </a:spcBef>
              <a:defRPr sz="2400"/>
            </a:lvl4pPr>
            <a:lvl5pPr>
              <a:spcBef>
                <a:spcPts val="0"/>
              </a:spcBef>
              <a:defRPr sz="2400"/>
            </a:lvl5pPr>
          </a:lstStyle>
          <a:p>
            <a:pPr lvl="0"/>
            <a:r>
              <a:rPr lang="cs-CZ"/>
              <a:t>Funkce</a:t>
            </a:r>
          </a:p>
        </p:txBody>
      </p:sp>
      <p:sp>
        <p:nvSpPr>
          <p:cNvPr id="22" name="Zástupný telefon a email">
            <a:extLst>
              <a:ext uri="{FF2B5EF4-FFF2-40B4-BE49-F238E27FC236}">
                <a16:creationId xmlns:a16="http://schemas.microsoft.com/office/drawing/2014/main" id="{6F0AAA33-B514-4B33-83B0-DE83FE407F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35111" y="9055099"/>
            <a:ext cx="13177837" cy="223202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4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400"/>
            </a:lvl3pPr>
            <a:lvl4pPr>
              <a:spcBef>
                <a:spcPts val="0"/>
              </a:spcBef>
              <a:defRPr sz="2400"/>
            </a:lvl4pPr>
            <a:lvl5pPr>
              <a:spcBef>
                <a:spcPts val="0"/>
              </a:spcBef>
              <a:defRPr sz="2400"/>
            </a:lvl5pPr>
          </a:lstStyle>
          <a:p>
            <a:pPr lvl="0"/>
            <a:r>
              <a:rPr lang="cs-CZ"/>
              <a:t>+420 000 000 000</a:t>
            </a:r>
            <a:br>
              <a:rPr lang="cs-CZ"/>
            </a:br>
            <a:r>
              <a:rPr lang="cs-CZ"/>
              <a:t>jmeno.prijmeni@czechinvest.org</a:t>
            </a:r>
          </a:p>
        </p:txBody>
      </p:sp>
      <p:sp>
        <p:nvSpPr>
          <p:cNvPr id="23" name="Adresa">
            <a:extLst>
              <a:ext uri="{FF2B5EF4-FFF2-40B4-BE49-F238E27FC236}">
                <a16:creationId xmlns:a16="http://schemas.microsoft.com/office/drawing/2014/main" id="{EEF52FB9-901E-451C-B0B6-C6175D39F2B5}"/>
              </a:ext>
            </a:extLst>
          </p:cNvPr>
          <p:cNvSpPr txBox="1"/>
          <p:nvPr userDrawn="1"/>
        </p:nvSpPr>
        <p:spPr>
          <a:xfrm>
            <a:off x="9815513" y="12140512"/>
            <a:ext cx="7019924" cy="684000"/>
          </a:xfrm>
          <a:prstGeom prst="rect">
            <a:avLst/>
          </a:prstGeom>
          <a:noFill/>
        </p:spPr>
        <p:txBody>
          <a:bodyPr wrap="square" lIns="0" tIns="0" rIns="0" bIns="108000" rtlCol="0" anchor="t" anchorCtr="0">
            <a:noAutofit/>
          </a:bodyPr>
          <a:lstStyle/>
          <a:p>
            <a:r>
              <a:rPr lang="en-US" sz="2000" b="0" noProof="0">
                <a:solidFill>
                  <a:schemeClr val="bg2"/>
                </a:solidFill>
              </a:rPr>
              <a:t>Business and Investment Development Agency</a:t>
            </a:r>
            <a:endParaRPr lang="pl-PL" sz="2000" b="0" noProof="0">
              <a:solidFill>
                <a:schemeClr val="bg2"/>
              </a:solidFill>
            </a:endParaRPr>
          </a:p>
          <a:p>
            <a:r>
              <a:rPr lang="pl-PL" sz="2000" b="0" noProof="0">
                <a:solidFill>
                  <a:schemeClr val="bg2"/>
                </a:solidFill>
              </a:rPr>
              <a:t>Stepanska 15, 120 00 Praha 2, Czech Republic</a:t>
            </a:r>
            <a:endParaRPr lang="cs-CZ" sz="2000" b="0" noProof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86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6" userDrawn="1">
          <p15:clr>
            <a:srgbClr val="FBAE40"/>
          </p15:clr>
        </p15:guide>
        <p15:guide id="2" orient="horz" pos="1440" userDrawn="1">
          <p15:clr>
            <a:srgbClr val="FBAE40"/>
          </p15:clr>
        </p15:guide>
        <p15:guide id="3" orient="horz" pos="4320" userDrawn="1">
          <p15:clr>
            <a:srgbClr val="FBAE40"/>
          </p15:clr>
        </p15:guide>
        <p15:guide id="4" orient="horz" pos="7110" userDrawn="1">
          <p15:clr>
            <a:srgbClr val="FBAE40"/>
          </p15:clr>
        </p15:guide>
        <p15:guide id="5" pos="9268" userDrawn="1">
          <p15:clr>
            <a:srgbClr val="FBAE40"/>
          </p15:clr>
        </p15:guide>
        <p15:guide id="6" orient="horz" pos="4842" userDrawn="1">
          <p15:clr>
            <a:srgbClr val="FBAE40"/>
          </p15:clr>
        </p15:guide>
        <p15:guide id="7" orient="horz" pos="1893" userDrawn="1">
          <p15:clr>
            <a:srgbClr val="FBAE40"/>
          </p15:clr>
        </p15:guide>
        <p15:guide id="9" pos="967" userDrawn="1">
          <p15:clr>
            <a:srgbClr val="FBAE40"/>
          </p15:clr>
        </p15:guide>
        <p15:guide id="10" orient="horz" pos="5182" userDrawn="1">
          <p15:clr>
            <a:srgbClr val="FBAE40"/>
          </p15:clr>
        </p15:guide>
        <p15:guide id="11" orient="horz" pos="5227" userDrawn="1">
          <p15:clr>
            <a:srgbClr val="FBAE40"/>
          </p15:clr>
        </p15:guide>
        <p15:guide id="12" orient="horz" pos="5477" userDrawn="1">
          <p15:clr>
            <a:srgbClr val="FBAE40"/>
          </p15:clr>
        </p15:guide>
        <p15:guide id="13" orient="horz" pos="5703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I Next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656774" cy="13716000"/>
          </a:xfrm>
          <a:prstGeom prst="rect">
            <a:avLst/>
          </a:prstGeom>
        </p:spPr>
      </p:pic>
      <p:sp>
        <p:nvSpPr>
          <p:cNvPr id="21" name="Obdélník 20"/>
          <p:cNvSpPr/>
          <p:nvPr userDrawn="1"/>
        </p:nvSpPr>
        <p:spPr>
          <a:xfrm>
            <a:off x="0" y="0"/>
            <a:ext cx="4658400" cy="13716000"/>
          </a:xfrm>
          <a:prstGeom prst="rect">
            <a:avLst/>
          </a:prstGeom>
          <a:solidFill>
            <a:srgbClr val="002E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vert="horz" lIns="0" tIns="0" rIns="0" bIns="0" rtlCol="0" anchor="b" anchorCtr="0">
            <a:normAutofit/>
          </a:bodyPr>
          <a:lstStyle>
            <a:lvl1pPr>
              <a:defRPr lang="en-GB" sz="1400" smtClean="0">
                <a:noFill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defTabSz="2085484"/>
            <a:fld id="{1B68E9F2-A086-4E14-9874-0A3ACE4A55DF}" type="datetime1">
              <a:rPr lang="en-US" smtClean="0"/>
              <a:pPr defTabSz="2085484"/>
              <a:t>4/28/2025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vert="horz" lIns="0" tIns="0" rIns="0" bIns="0" rtlCol="0" anchor="b" anchorCtr="0">
            <a:normAutofit/>
          </a:bodyPr>
          <a:lstStyle>
            <a:lvl1pPr>
              <a:defRPr lang="en-GB" sz="1400">
                <a:noFill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defTabSz="2085484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472001" y="1440000"/>
            <a:ext cx="18096026" cy="2520000"/>
          </a:xfrm>
        </p:spPr>
        <p:txBody>
          <a:bodyPr anchor="b"/>
          <a:lstStyle>
            <a:lvl1pPr>
              <a:defRPr sz="6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Chapter Title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5472001" y="4363200"/>
            <a:ext cx="18096026" cy="25200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Chapter Subtitle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2AD295-A941-4BF4-A6ED-279D616825A2}" type="slidenum">
              <a:rPr lang="en-US" noProof="0" smtClean="0"/>
              <a:pPr/>
              <a:t>‹#›</a:t>
            </a:fld>
            <a:endParaRPr lang="en-US" noProof="0"/>
          </a:p>
        </p:txBody>
      </p:sp>
      <p:grpSp>
        <p:nvGrpSpPr>
          <p:cNvPr id="10" name="Skupina 3"/>
          <p:cNvGrpSpPr/>
          <p:nvPr userDrawn="1"/>
        </p:nvGrpSpPr>
        <p:grpSpPr>
          <a:xfrm>
            <a:off x="4003200" y="12081600"/>
            <a:ext cx="1224000" cy="1224000"/>
            <a:chOff x="1490641" y="5067311"/>
            <a:chExt cx="571223" cy="571223"/>
          </a:xfrm>
        </p:grpSpPr>
        <p:sp>
          <p:nvSpPr>
            <p:cNvPr id="11" name="Elipsa 11"/>
            <p:cNvSpPr/>
            <p:nvPr userDrawn="1"/>
          </p:nvSpPr>
          <p:spPr>
            <a:xfrm>
              <a:off x="1490641" y="5067311"/>
              <a:ext cx="571223" cy="5712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US" sz="3600" noProof="0">
                <a:solidFill>
                  <a:srgbClr val="E6E6E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Skupina 32"/>
            <p:cNvGrpSpPr/>
            <p:nvPr userDrawn="1"/>
          </p:nvGrpSpPr>
          <p:grpSpPr>
            <a:xfrm>
              <a:off x="1643042" y="5214950"/>
              <a:ext cx="285752" cy="285752"/>
              <a:chOff x="1643042" y="5214950"/>
              <a:chExt cx="285752" cy="285752"/>
            </a:xfrm>
          </p:grpSpPr>
          <p:cxnSp>
            <p:nvCxnSpPr>
              <p:cNvPr id="13" name="Přímá spojovací čára 13"/>
              <p:cNvCxnSpPr/>
              <p:nvPr userDrawn="1"/>
            </p:nvCxnSpPr>
            <p:spPr>
              <a:xfrm rot="10800000">
                <a:off x="1643042" y="5357825"/>
                <a:ext cx="285752" cy="2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ovací čára 14"/>
              <p:cNvCxnSpPr/>
              <p:nvPr userDrawn="1"/>
            </p:nvCxnSpPr>
            <p:spPr>
              <a:xfrm rot="5400000">
                <a:off x="1643043" y="5357825"/>
                <a:ext cx="285752" cy="2"/>
              </a:xfrm>
              <a:prstGeom prst="line">
                <a:avLst/>
              </a:prstGeom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TextovéPole 14"/>
          <p:cNvSpPr txBox="1"/>
          <p:nvPr userDrawn="1"/>
        </p:nvSpPr>
        <p:spPr>
          <a:xfrm>
            <a:off x="5472000" y="12283233"/>
            <a:ext cx="2570400" cy="782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200" b="1" noProof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Connect </a:t>
            </a:r>
          </a:p>
          <a:p>
            <a:pPr>
              <a:lnSpc>
                <a:spcPts val="3200"/>
              </a:lnSpc>
            </a:pPr>
            <a:r>
              <a:rPr lang="en-US" sz="2200" b="1" noProof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&amp;</a:t>
            </a:r>
            <a:r>
              <a:rPr lang="en-US" sz="2200" b="1" baseline="0" noProof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Support</a:t>
            </a:r>
            <a:endParaRPr lang="en-US" sz="2200" b="1" noProof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ástupný symbol pro text 26"/>
          <p:cNvSpPr>
            <a:spLocks noGrp="1"/>
          </p:cNvSpPr>
          <p:nvPr>
            <p:ph type="body" sz="quarter" idx="13" hasCustomPrompt="1"/>
          </p:nvPr>
        </p:nvSpPr>
        <p:spPr>
          <a:xfrm>
            <a:off x="655200" y="2757600"/>
            <a:ext cx="3348000" cy="1526400"/>
          </a:xfrm>
        </p:spPr>
        <p:txBody>
          <a:bodyPr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I.</a:t>
            </a:r>
          </a:p>
        </p:txBody>
      </p:sp>
      <p:sp>
        <p:nvSpPr>
          <p:cNvPr id="17" name="Zástupný symbol pro text 26"/>
          <p:cNvSpPr>
            <a:spLocks noGrp="1"/>
          </p:cNvSpPr>
          <p:nvPr>
            <p:ph type="body" sz="quarter" idx="14" hasCustomPrompt="1"/>
          </p:nvPr>
        </p:nvSpPr>
        <p:spPr>
          <a:xfrm>
            <a:off x="5472000" y="597600"/>
            <a:ext cx="18091284" cy="403224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Presentation Title</a:t>
            </a:r>
          </a:p>
        </p:txBody>
      </p:sp>
      <p:pic>
        <p:nvPicPr>
          <p:cNvPr id="22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226" y="12376799"/>
            <a:ext cx="2296800" cy="81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00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6360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bílé překrytí">
            <a:extLst>
              <a:ext uri="{FF2B5EF4-FFF2-40B4-BE49-F238E27FC236}">
                <a16:creationId xmlns:a16="http://schemas.microsoft.com/office/drawing/2014/main" id="{EEBFC092-0434-457E-AE64-753C2C2ECEA6}"/>
              </a:ext>
            </a:extLst>
          </p:cNvPr>
          <p:cNvSpPr/>
          <p:nvPr userDrawn="1"/>
        </p:nvSpPr>
        <p:spPr>
          <a:xfrm>
            <a:off x="0" y="-1"/>
            <a:ext cx="24384000" cy="13716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/>
          </a:p>
        </p:txBody>
      </p:sp>
      <p:sp>
        <p:nvSpPr>
          <p:cNvPr id="26" name="Zástupný symbol obrázku 25">
            <a:extLst>
              <a:ext uri="{FF2B5EF4-FFF2-40B4-BE49-F238E27FC236}">
                <a16:creationId xmlns:a16="http://schemas.microsoft.com/office/drawing/2014/main" id="{7C971DE3-BDEE-4389-AF2A-B2C96D80C4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69476" y="-6350"/>
            <a:ext cx="16116300" cy="13726583"/>
          </a:xfrm>
          <a:custGeom>
            <a:avLst/>
            <a:gdLst>
              <a:gd name="connsiteX0" fmla="*/ 0 w 16116300"/>
              <a:gd name="connsiteY0" fmla="*/ 6858000 h 13716000"/>
              <a:gd name="connsiteX1" fmla="*/ 8058150 w 16116300"/>
              <a:gd name="connsiteY1" fmla="*/ 0 h 13716000"/>
              <a:gd name="connsiteX2" fmla="*/ 16116300 w 16116300"/>
              <a:gd name="connsiteY2" fmla="*/ 6858000 h 13716000"/>
              <a:gd name="connsiteX3" fmla="*/ 8058150 w 16116300"/>
              <a:gd name="connsiteY3" fmla="*/ 13716000 h 13716000"/>
              <a:gd name="connsiteX4" fmla="*/ 0 w 16116300"/>
              <a:gd name="connsiteY4" fmla="*/ 6858000 h 13716000"/>
              <a:gd name="connsiteX0" fmla="*/ 0 w 16124049"/>
              <a:gd name="connsiteY0" fmla="*/ 3417376 h 13716000"/>
              <a:gd name="connsiteX1" fmla="*/ 8065899 w 16124049"/>
              <a:gd name="connsiteY1" fmla="*/ 0 h 13716000"/>
              <a:gd name="connsiteX2" fmla="*/ 16124049 w 16124049"/>
              <a:gd name="connsiteY2" fmla="*/ 6858000 h 13716000"/>
              <a:gd name="connsiteX3" fmla="*/ 8065899 w 16124049"/>
              <a:gd name="connsiteY3" fmla="*/ 13716000 h 13716000"/>
              <a:gd name="connsiteX4" fmla="*/ 0 w 16124049"/>
              <a:gd name="connsiteY4" fmla="*/ 3417376 h 13716000"/>
              <a:gd name="connsiteX0" fmla="*/ 0 w 16114524"/>
              <a:gd name="connsiteY0" fmla="*/ 3398326 h 13716000"/>
              <a:gd name="connsiteX1" fmla="*/ 8056374 w 16114524"/>
              <a:gd name="connsiteY1" fmla="*/ 0 h 13716000"/>
              <a:gd name="connsiteX2" fmla="*/ 16114524 w 16114524"/>
              <a:gd name="connsiteY2" fmla="*/ 6858000 h 13716000"/>
              <a:gd name="connsiteX3" fmla="*/ 8056374 w 16114524"/>
              <a:gd name="connsiteY3" fmla="*/ 13716000 h 13716000"/>
              <a:gd name="connsiteX4" fmla="*/ 0 w 16114524"/>
              <a:gd name="connsiteY4" fmla="*/ 3398326 h 13716000"/>
              <a:gd name="connsiteX0" fmla="*/ 0 w 16114524"/>
              <a:gd name="connsiteY0" fmla="*/ 3404676 h 13722350"/>
              <a:gd name="connsiteX1" fmla="*/ 3430399 w 16114524"/>
              <a:gd name="connsiteY1" fmla="*/ 0 h 13722350"/>
              <a:gd name="connsiteX2" fmla="*/ 16114524 w 16114524"/>
              <a:gd name="connsiteY2" fmla="*/ 6864350 h 13722350"/>
              <a:gd name="connsiteX3" fmla="*/ 8056374 w 16114524"/>
              <a:gd name="connsiteY3" fmla="*/ 13722350 h 13722350"/>
              <a:gd name="connsiteX4" fmla="*/ 0 w 16114524"/>
              <a:gd name="connsiteY4" fmla="*/ 3404676 h 13722350"/>
              <a:gd name="connsiteX0" fmla="*/ 0 w 16114524"/>
              <a:gd name="connsiteY0" fmla="*/ 3404676 h 13726583"/>
              <a:gd name="connsiteX1" fmla="*/ 3430399 w 16114524"/>
              <a:gd name="connsiteY1" fmla="*/ 0 h 13726583"/>
              <a:gd name="connsiteX2" fmla="*/ 16114524 w 16114524"/>
              <a:gd name="connsiteY2" fmla="*/ 6864350 h 13726583"/>
              <a:gd name="connsiteX3" fmla="*/ 10380474 w 16114524"/>
              <a:gd name="connsiteY3" fmla="*/ 13726583 h 13726583"/>
              <a:gd name="connsiteX4" fmla="*/ 0 w 16114524"/>
              <a:gd name="connsiteY4" fmla="*/ 3404676 h 13726583"/>
              <a:gd name="connsiteX0" fmla="*/ 0 w 16106775"/>
              <a:gd name="connsiteY0" fmla="*/ 3404676 h 13726583"/>
              <a:gd name="connsiteX1" fmla="*/ 3430399 w 16106775"/>
              <a:gd name="connsiteY1" fmla="*/ 0 h 13726583"/>
              <a:gd name="connsiteX2" fmla="*/ 16106775 w 16106775"/>
              <a:gd name="connsiteY2" fmla="*/ 14099 h 13726583"/>
              <a:gd name="connsiteX3" fmla="*/ 10380474 w 16106775"/>
              <a:gd name="connsiteY3" fmla="*/ 13726583 h 13726583"/>
              <a:gd name="connsiteX4" fmla="*/ 0 w 16106775"/>
              <a:gd name="connsiteY4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0380474 w 16116300"/>
              <a:gd name="connsiteY3" fmla="*/ 13726583 h 13726583"/>
              <a:gd name="connsiteX4" fmla="*/ 0 w 16116300"/>
              <a:gd name="connsiteY4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1692341 w 16116300"/>
              <a:gd name="connsiteY3" fmla="*/ 10537448 h 13726583"/>
              <a:gd name="connsiteX4" fmla="*/ 10380474 w 16116300"/>
              <a:gd name="connsiteY4" fmla="*/ 13726583 h 13726583"/>
              <a:gd name="connsiteX5" fmla="*/ 0 w 16116300"/>
              <a:gd name="connsiteY5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2312273 w 16116300"/>
              <a:gd name="connsiteY3" fmla="*/ 10793170 h 13726583"/>
              <a:gd name="connsiteX4" fmla="*/ 10380474 w 16116300"/>
              <a:gd name="connsiteY4" fmla="*/ 13726583 h 13726583"/>
              <a:gd name="connsiteX5" fmla="*/ 0 w 16116300"/>
              <a:gd name="connsiteY5" fmla="*/ 3404676 h 13726583"/>
              <a:gd name="connsiteX0" fmla="*/ 0 w 16124856"/>
              <a:gd name="connsiteY0" fmla="*/ 3404676 h 13726583"/>
              <a:gd name="connsiteX1" fmla="*/ 3430399 w 16124856"/>
              <a:gd name="connsiteY1" fmla="*/ 0 h 13726583"/>
              <a:gd name="connsiteX2" fmla="*/ 16116300 w 16124856"/>
              <a:gd name="connsiteY2" fmla="*/ 6161 h 13726583"/>
              <a:gd name="connsiteX3" fmla="*/ 16124856 w 16124856"/>
              <a:gd name="connsiteY3" fmla="*/ 13714601 h 13726583"/>
              <a:gd name="connsiteX4" fmla="*/ 10380474 w 16124856"/>
              <a:gd name="connsiteY4" fmla="*/ 13726583 h 13726583"/>
              <a:gd name="connsiteX5" fmla="*/ 0 w 16124856"/>
              <a:gd name="connsiteY5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4604064 w 16116300"/>
              <a:gd name="connsiteY3" fmla="*/ 9508361 h 13726583"/>
              <a:gd name="connsiteX4" fmla="*/ 10380474 w 16116300"/>
              <a:gd name="connsiteY4" fmla="*/ 13726583 h 13726583"/>
              <a:gd name="connsiteX5" fmla="*/ 0 w 16116300"/>
              <a:gd name="connsiteY5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4588189 w 16116300"/>
              <a:gd name="connsiteY3" fmla="*/ 9530586 h 13726583"/>
              <a:gd name="connsiteX4" fmla="*/ 10380474 w 16116300"/>
              <a:gd name="connsiteY4" fmla="*/ 13726583 h 13726583"/>
              <a:gd name="connsiteX5" fmla="*/ 0 w 16116300"/>
              <a:gd name="connsiteY5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5127099 w 16116300"/>
              <a:gd name="connsiteY3" fmla="*/ 6181725 h 13726583"/>
              <a:gd name="connsiteX4" fmla="*/ 14588189 w 16116300"/>
              <a:gd name="connsiteY4" fmla="*/ 9530586 h 13726583"/>
              <a:gd name="connsiteX5" fmla="*/ 10380474 w 16116300"/>
              <a:gd name="connsiteY5" fmla="*/ 13726583 h 13726583"/>
              <a:gd name="connsiteX6" fmla="*/ 0 w 16116300"/>
              <a:gd name="connsiteY6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4580999 w 16116300"/>
              <a:gd name="connsiteY3" fmla="*/ 6464300 h 13726583"/>
              <a:gd name="connsiteX4" fmla="*/ 14588189 w 16116300"/>
              <a:gd name="connsiteY4" fmla="*/ 9530586 h 13726583"/>
              <a:gd name="connsiteX5" fmla="*/ 10380474 w 16116300"/>
              <a:gd name="connsiteY5" fmla="*/ 13726583 h 13726583"/>
              <a:gd name="connsiteX6" fmla="*/ 0 w 16116300"/>
              <a:gd name="connsiteY6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5134434 w 16116300"/>
              <a:gd name="connsiteY3" fmla="*/ 4081736 h 13726583"/>
              <a:gd name="connsiteX4" fmla="*/ 14580999 w 16116300"/>
              <a:gd name="connsiteY4" fmla="*/ 6464300 h 13726583"/>
              <a:gd name="connsiteX5" fmla="*/ 14588189 w 16116300"/>
              <a:gd name="connsiteY5" fmla="*/ 9530586 h 13726583"/>
              <a:gd name="connsiteX6" fmla="*/ 10380474 w 16116300"/>
              <a:gd name="connsiteY6" fmla="*/ 13726583 h 13726583"/>
              <a:gd name="connsiteX7" fmla="*/ 0 w 16116300"/>
              <a:gd name="connsiteY7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6088248 w 16116300"/>
              <a:gd name="connsiteY3" fmla="*/ 4940957 h 13726583"/>
              <a:gd name="connsiteX4" fmla="*/ 14580999 w 16116300"/>
              <a:gd name="connsiteY4" fmla="*/ 6464300 h 13726583"/>
              <a:gd name="connsiteX5" fmla="*/ 14588189 w 16116300"/>
              <a:gd name="connsiteY5" fmla="*/ 9530586 h 13726583"/>
              <a:gd name="connsiteX6" fmla="*/ 10380474 w 16116300"/>
              <a:gd name="connsiteY6" fmla="*/ 13726583 h 13726583"/>
              <a:gd name="connsiteX7" fmla="*/ 0 w 16116300"/>
              <a:gd name="connsiteY7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6113648 w 16116300"/>
              <a:gd name="connsiteY3" fmla="*/ 4918732 h 13726583"/>
              <a:gd name="connsiteX4" fmla="*/ 14580999 w 16116300"/>
              <a:gd name="connsiteY4" fmla="*/ 6464300 h 13726583"/>
              <a:gd name="connsiteX5" fmla="*/ 14588189 w 16116300"/>
              <a:gd name="connsiteY5" fmla="*/ 9530586 h 13726583"/>
              <a:gd name="connsiteX6" fmla="*/ 10380474 w 16116300"/>
              <a:gd name="connsiteY6" fmla="*/ 13726583 h 13726583"/>
              <a:gd name="connsiteX7" fmla="*/ 0 w 16116300"/>
              <a:gd name="connsiteY7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6113648 w 16116300"/>
              <a:gd name="connsiteY3" fmla="*/ 4918732 h 13726583"/>
              <a:gd name="connsiteX4" fmla="*/ 14580999 w 16116300"/>
              <a:gd name="connsiteY4" fmla="*/ 6472238 h 13726583"/>
              <a:gd name="connsiteX5" fmla="*/ 14588189 w 16116300"/>
              <a:gd name="connsiteY5" fmla="*/ 9530586 h 13726583"/>
              <a:gd name="connsiteX6" fmla="*/ 10380474 w 16116300"/>
              <a:gd name="connsiteY6" fmla="*/ 13726583 h 13726583"/>
              <a:gd name="connsiteX7" fmla="*/ 0 w 16116300"/>
              <a:gd name="connsiteY7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6113648 w 16116300"/>
              <a:gd name="connsiteY3" fmla="*/ 4918732 h 13726583"/>
              <a:gd name="connsiteX4" fmla="*/ 14584174 w 16116300"/>
              <a:gd name="connsiteY4" fmla="*/ 6470650 h 13726583"/>
              <a:gd name="connsiteX5" fmla="*/ 14588189 w 16116300"/>
              <a:gd name="connsiteY5" fmla="*/ 9530586 h 13726583"/>
              <a:gd name="connsiteX6" fmla="*/ 10380474 w 16116300"/>
              <a:gd name="connsiteY6" fmla="*/ 13726583 h 13726583"/>
              <a:gd name="connsiteX7" fmla="*/ 0 w 16116300"/>
              <a:gd name="connsiteY7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6115236 w 16116300"/>
              <a:gd name="connsiteY3" fmla="*/ 4925082 h 13726583"/>
              <a:gd name="connsiteX4" fmla="*/ 14584174 w 16116300"/>
              <a:gd name="connsiteY4" fmla="*/ 6470650 h 13726583"/>
              <a:gd name="connsiteX5" fmla="*/ 14588189 w 16116300"/>
              <a:gd name="connsiteY5" fmla="*/ 9530586 h 13726583"/>
              <a:gd name="connsiteX6" fmla="*/ 10380474 w 16116300"/>
              <a:gd name="connsiteY6" fmla="*/ 13726583 h 13726583"/>
              <a:gd name="connsiteX7" fmla="*/ 0 w 16116300"/>
              <a:gd name="connsiteY7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6115236 w 16116300"/>
              <a:gd name="connsiteY3" fmla="*/ 4925082 h 13726583"/>
              <a:gd name="connsiteX4" fmla="*/ 14585761 w 16116300"/>
              <a:gd name="connsiteY4" fmla="*/ 6473825 h 13726583"/>
              <a:gd name="connsiteX5" fmla="*/ 14588189 w 16116300"/>
              <a:gd name="connsiteY5" fmla="*/ 9530586 h 13726583"/>
              <a:gd name="connsiteX6" fmla="*/ 10380474 w 16116300"/>
              <a:gd name="connsiteY6" fmla="*/ 13726583 h 13726583"/>
              <a:gd name="connsiteX7" fmla="*/ 0 w 16116300"/>
              <a:gd name="connsiteY7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6115236 w 16116300"/>
              <a:gd name="connsiteY3" fmla="*/ 4931432 h 13726583"/>
              <a:gd name="connsiteX4" fmla="*/ 14585761 w 16116300"/>
              <a:gd name="connsiteY4" fmla="*/ 6473825 h 13726583"/>
              <a:gd name="connsiteX5" fmla="*/ 14588189 w 16116300"/>
              <a:gd name="connsiteY5" fmla="*/ 9530586 h 13726583"/>
              <a:gd name="connsiteX6" fmla="*/ 10380474 w 16116300"/>
              <a:gd name="connsiteY6" fmla="*/ 13726583 h 13726583"/>
              <a:gd name="connsiteX7" fmla="*/ 0 w 16116300"/>
              <a:gd name="connsiteY7" fmla="*/ 3404676 h 13726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16300" h="13726583">
                <a:moveTo>
                  <a:pt x="0" y="3404676"/>
                </a:moveTo>
                <a:lnTo>
                  <a:pt x="3430399" y="0"/>
                </a:lnTo>
                <a:lnTo>
                  <a:pt x="16116300" y="6161"/>
                </a:lnTo>
                <a:cubicBezTo>
                  <a:pt x="16115945" y="1645801"/>
                  <a:pt x="16115591" y="3291792"/>
                  <a:pt x="16115236" y="4931432"/>
                </a:cubicBezTo>
                <a:lnTo>
                  <a:pt x="14585761" y="6473825"/>
                </a:lnTo>
                <a:cubicBezTo>
                  <a:pt x="14588158" y="7495920"/>
                  <a:pt x="14585792" y="8508491"/>
                  <a:pt x="14588189" y="9530586"/>
                </a:cubicBezTo>
                <a:lnTo>
                  <a:pt x="10380474" y="13726583"/>
                </a:lnTo>
                <a:lnTo>
                  <a:pt x="0" y="3404676"/>
                </a:lnTo>
                <a:close/>
              </a:path>
            </a:pathLst>
          </a:custGeom>
          <a:solidFill>
            <a:srgbClr val="F0F0F0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pic>
        <p:nvPicPr>
          <p:cNvPr id="14" name="Logo CzechInvest rgb SVG">
            <a:extLst>
              <a:ext uri="{FF2B5EF4-FFF2-40B4-BE49-F238E27FC236}">
                <a16:creationId xmlns:a16="http://schemas.microsoft.com/office/drawing/2014/main" id="{D45A4EFA-5C18-47DD-A581-748684AB64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5113" y="1025524"/>
            <a:ext cx="4808482" cy="1260475"/>
          </a:xfrm>
          <a:prstGeom prst="rect">
            <a:avLst/>
          </a:prstGeo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68B4CB-23EA-4AAA-AD06-6CFBA82E89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35113" y="12258888"/>
            <a:ext cx="5508626" cy="684000"/>
          </a:xfrm>
        </p:spPr>
        <p:txBody>
          <a:bodyPr bIns="180000"/>
          <a:lstStyle>
            <a:lvl1pPr algn="l">
              <a:defRPr sz="3600" b="1"/>
            </a:lvl1pPr>
          </a:lstStyle>
          <a:p>
            <a:fld id="{B6FD495D-217F-4D20-BD0F-5E5658BAE61E}" type="datetime1">
              <a:rPr lang="cs-CZ" smtClean="0"/>
              <a:t>28.04.2025</a:t>
            </a:fld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F5D115C-BBC8-4160-9DC4-8659E12566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35113" y="3005138"/>
            <a:ext cx="13177837" cy="3384550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3600" b="1">
                <a:solidFill>
                  <a:schemeClr val="bg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cs-CZ" noProof="0"/>
              <a:t>Autor prezentace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8DA26A6-16AB-4AE8-96C8-BE1EB067B5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5113" y="6786563"/>
            <a:ext cx="13177837" cy="5003800"/>
          </a:xfrm>
        </p:spPr>
        <p:txBody>
          <a:bodyPr anchor="t" anchorCtr="0">
            <a:normAutofit/>
          </a:bodyPr>
          <a:lstStyle>
            <a:lvl1pPr algn="l">
              <a:lnSpc>
                <a:spcPct val="95000"/>
              </a:lnSpc>
              <a:defRPr sz="8400"/>
            </a:lvl1pPr>
          </a:lstStyle>
          <a:p>
            <a:r>
              <a:rPr lang="cs-CZ" noProof="0"/>
              <a:t>Úvodní snímek</a:t>
            </a:r>
            <a:br>
              <a:rPr lang="cs-CZ" noProof="0"/>
            </a:br>
            <a:r>
              <a:rPr lang="cs-CZ" noProof="0"/>
              <a:t>doplněný obrázkem</a:t>
            </a:r>
          </a:p>
        </p:txBody>
      </p:sp>
      <p:cxnSp>
        <p:nvCxnSpPr>
          <p:cNvPr id="19" name="Zápatí úč. Y 35,28 cm" hidden="1">
            <a:extLst>
              <a:ext uri="{FF2B5EF4-FFF2-40B4-BE49-F238E27FC236}">
                <a16:creationId xmlns:a16="http://schemas.microsoft.com/office/drawing/2014/main" id="{87B4C349-1911-462E-88E7-4BFDFC7D1E6D}"/>
              </a:ext>
            </a:extLst>
          </p:cNvPr>
          <p:cNvCxnSpPr/>
          <p:nvPr userDrawn="1"/>
        </p:nvCxnSpPr>
        <p:spPr>
          <a:xfrm>
            <a:off x="0" y="12700800"/>
            <a:ext cx="24284539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WWW zleva X 19,58 (-14,3)" hidden="1">
            <a:extLst>
              <a:ext uri="{FF2B5EF4-FFF2-40B4-BE49-F238E27FC236}">
                <a16:creationId xmlns:a16="http://schemas.microsoft.com/office/drawing/2014/main" id="{6D401FBD-7F30-461E-A09F-8D99479F97C8}"/>
              </a:ext>
            </a:extLst>
          </p:cNvPr>
          <p:cNvCxnSpPr/>
          <p:nvPr userDrawn="1"/>
        </p:nvCxnSpPr>
        <p:spPr>
          <a:xfrm>
            <a:off x="70488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Modrý troj. zleva X 63,46 cm" hidden="1">
            <a:extLst>
              <a:ext uri="{FF2B5EF4-FFF2-40B4-BE49-F238E27FC236}">
                <a16:creationId xmlns:a16="http://schemas.microsoft.com/office/drawing/2014/main" id="{72B31EC1-6F80-4398-95E1-1E45FCEC9C8D}"/>
              </a:ext>
            </a:extLst>
          </p:cNvPr>
          <p:cNvCxnSpPr/>
          <p:nvPr userDrawn="1"/>
        </p:nvCxnSpPr>
        <p:spPr>
          <a:xfrm>
            <a:off x="228456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Červený troj. zleva X 51,82 cm (17,9)" hidden="1">
            <a:extLst>
              <a:ext uri="{FF2B5EF4-FFF2-40B4-BE49-F238E27FC236}">
                <a16:creationId xmlns:a16="http://schemas.microsoft.com/office/drawing/2014/main" id="{38B520AC-5E18-4117-B020-15F9FA507D5E}"/>
              </a:ext>
            </a:extLst>
          </p:cNvPr>
          <p:cNvCxnSpPr/>
          <p:nvPr userDrawn="1"/>
        </p:nvCxnSpPr>
        <p:spPr>
          <a:xfrm>
            <a:off x="186552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Modrý troj. shora Y 13,67 cm" hidden="1">
            <a:extLst>
              <a:ext uri="{FF2B5EF4-FFF2-40B4-BE49-F238E27FC236}">
                <a16:creationId xmlns:a16="http://schemas.microsoft.com/office/drawing/2014/main" id="{D771D7FF-5BFB-4F6C-96D3-1D80FB56E7E4}"/>
              </a:ext>
            </a:extLst>
          </p:cNvPr>
          <p:cNvCxnSpPr/>
          <p:nvPr userDrawn="1"/>
        </p:nvCxnSpPr>
        <p:spPr>
          <a:xfrm>
            <a:off x="0" y="49212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Modrý troj. zdola Y 22,21 cm" hidden="1">
            <a:extLst>
              <a:ext uri="{FF2B5EF4-FFF2-40B4-BE49-F238E27FC236}">
                <a16:creationId xmlns:a16="http://schemas.microsoft.com/office/drawing/2014/main" id="{0CC3550E-D1BF-453A-A0AB-A42124EB3E1A}"/>
              </a:ext>
            </a:extLst>
          </p:cNvPr>
          <p:cNvCxnSpPr/>
          <p:nvPr userDrawn="1"/>
        </p:nvCxnSpPr>
        <p:spPr>
          <a:xfrm>
            <a:off x="0" y="79956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Obrázek zleva X 22,99 (-10,9)" hidden="1">
            <a:extLst>
              <a:ext uri="{FF2B5EF4-FFF2-40B4-BE49-F238E27FC236}">
                <a16:creationId xmlns:a16="http://schemas.microsoft.com/office/drawing/2014/main" id="{C475AB10-7A62-406D-A9D4-E146A8406036}"/>
              </a:ext>
            </a:extLst>
          </p:cNvPr>
          <p:cNvCxnSpPr/>
          <p:nvPr userDrawn="1"/>
        </p:nvCxnSpPr>
        <p:spPr>
          <a:xfrm>
            <a:off x="82764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Bílý troj. zprava X 32,49 (-1,4)" hidden="1">
            <a:extLst>
              <a:ext uri="{FF2B5EF4-FFF2-40B4-BE49-F238E27FC236}">
                <a16:creationId xmlns:a16="http://schemas.microsoft.com/office/drawing/2014/main" id="{EC5679A0-F7FA-4681-BAE2-7382B84A08A4}"/>
              </a:ext>
            </a:extLst>
          </p:cNvPr>
          <p:cNvCxnSpPr/>
          <p:nvPr userDrawn="1"/>
        </p:nvCxnSpPr>
        <p:spPr>
          <a:xfrm>
            <a:off x="116964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Bílý troj. uprostřed Y 9,41 cm (9,6)" hidden="1">
            <a:extLst>
              <a:ext uri="{FF2B5EF4-FFF2-40B4-BE49-F238E27FC236}">
                <a16:creationId xmlns:a16="http://schemas.microsoft.com/office/drawing/2014/main" id="{E3C1FDBA-D89A-4ABE-951F-805B77146373}"/>
              </a:ext>
            </a:extLst>
          </p:cNvPr>
          <p:cNvCxnSpPr/>
          <p:nvPr userDrawn="1"/>
        </p:nvCxnSpPr>
        <p:spPr>
          <a:xfrm>
            <a:off x="0" y="33876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Název 1. ř. úč. Y 21,43 cm" hidden="1">
            <a:extLst>
              <a:ext uri="{FF2B5EF4-FFF2-40B4-BE49-F238E27FC236}">
                <a16:creationId xmlns:a16="http://schemas.microsoft.com/office/drawing/2014/main" id="{207C4A10-BBFB-43F5-B4FA-A9AD618E9593}"/>
              </a:ext>
            </a:extLst>
          </p:cNvPr>
          <p:cNvCxnSpPr/>
          <p:nvPr userDrawn="1"/>
        </p:nvCxnSpPr>
        <p:spPr>
          <a:xfrm>
            <a:off x="0" y="7714800"/>
            <a:ext cx="243828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avoúhlý trojúhelník 4">
            <a:extLst>
              <a:ext uri="{FF2B5EF4-FFF2-40B4-BE49-F238E27FC236}">
                <a16:creationId xmlns:a16="http://schemas.microsoft.com/office/drawing/2014/main" id="{86D6B32A-DFF3-41E6-886B-3766666E44AF}"/>
              </a:ext>
            </a:extLst>
          </p:cNvPr>
          <p:cNvSpPr/>
          <p:nvPr userDrawn="1"/>
        </p:nvSpPr>
        <p:spPr>
          <a:xfrm flipH="1">
            <a:off x="18637250" y="8010525"/>
            <a:ext cx="5746750" cy="5705475"/>
          </a:xfrm>
          <a:prstGeom prst="rtTriangle">
            <a:avLst/>
          </a:prstGeom>
          <a:solidFill>
            <a:srgbClr val="E61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Pravoúhlý trojúhelník 28">
            <a:extLst>
              <a:ext uri="{FF2B5EF4-FFF2-40B4-BE49-F238E27FC236}">
                <a16:creationId xmlns:a16="http://schemas.microsoft.com/office/drawing/2014/main" id="{043343BC-2118-4554-92A3-52F529E93662}"/>
              </a:ext>
            </a:extLst>
          </p:cNvPr>
          <p:cNvSpPr/>
          <p:nvPr userDrawn="1"/>
        </p:nvSpPr>
        <p:spPr>
          <a:xfrm rot="18889956" flipH="1">
            <a:off x="21768792" y="6914858"/>
            <a:ext cx="2176752" cy="2180226"/>
          </a:xfrm>
          <a:custGeom>
            <a:avLst/>
            <a:gdLst>
              <a:gd name="connsiteX0" fmla="*/ 0 w 2184483"/>
              <a:gd name="connsiteY0" fmla="*/ 2172406 h 2172406"/>
              <a:gd name="connsiteX1" fmla="*/ 0 w 2184483"/>
              <a:gd name="connsiteY1" fmla="*/ 0 h 2172406"/>
              <a:gd name="connsiteX2" fmla="*/ 2184483 w 2184483"/>
              <a:gd name="connsiteY2" fmla="*/ 2172406 h 2172406"/>
              <a:gd name="connsiteX3" fmla="*/ 0 w 2184483"/>
              <a:gd name="connsiteY3" fmla="*/ 2172406 h 2172406"/>
              <a:gd name="connsiteX0" fmla="*/ 0 w 2158615"/>
              <a:gd name="connsiteY0" fmla="*/ 2172406 h 2172406"/>
              <a:gd name="connsiteX1" fmla="*/ 0 w 2158615"/>
              <a:gd name="connsiteY1" fmla="*/ 0 h 2172406"/>
              <a:gd name="connsiteX2" fmla="*/ 2158615 w 2158615"/>
              <a:gd name="connsiteY2" fmla="*/ 2155642 h 2172406"/>
              <a:gd name="connsiteX3" fmla="*/ 0 w 2158615"/>
              <a:gd name="connsiteY3" fmla="*/ 2172406 h 2172406"/>
              <a:gd name="connsiteX0" fmla="*/ 0 w 2169853"/>
              <a:gd name="connsiteY0" fmla="*/ 2172406 h 2172406"/>
              <a:gd name="connsiteX1" fmla="*/ 0 w 2169853"/>
              <a:gd name="connsiteY1" fmla="*/ 0 h 2172406"/>
              <a:gd name="connsiteX2" fmla="*/ 2169853 w 2169853"/>
              <a:gd name="connsiteY2" fmla="*/ 2160099 h 2172406"/>
              <a:gd name="connsiteX3" fmla="*/ 0 w 2169853"/>
              <a:gd name="connsiteY3" fmla="*/ 2172406 h 2172406"/>
              <a:gd name="connsiteX0" fmla="*/ 0 w 2163132"/>
              <a:gd name="connsiteY0" fmla="*/ 2172406 h 2172406"/>
              <a:gd name="connsiteX1" fmla="*/ 0 w 2163132"/>
              <a:gd name="connsiteY1" fmla="*/ 0 h 2172406"/>
              <a:gd name="connsiteX2" fmla="*/ 2163132 w 2163132"/>
              <a:gd name="connsiteY2" fmla="*/ 2164608 h 2172406"/>
              <a:gd name="connsiteX3" fmla="*/ 0 w 2163132"/>
              <a:gd name="connsiteY3" fmla="*/ 2172406 h 2172406"/>
              <a:gd name="connsiteX0" fmla="*/ 0 w 2164251"/>
              <a:gd name="connsiteY0" fmla="*/ 2172406 h 2172406"/>
              <a:gd name="connsiteX1" fmla="*/ 0 w 2164251"/>
              <a:gd name="connsiteY1" fmla="*/ 0 h 2172406"/>
              <a:gd name="connsiteX2" fmla="*/ 2164251 w 2164251"/>
              <a:gd name="connsiteY2" fmla="*/ 2163482 h 2172406"/>
              <a:gd name="connsiteX3" fmla="*/ 0 w 2164251"/>
              <a:gd name="connsiteY3" fmla="*/ 2172406 h 2172406"/>
              <a:gd name="connsiteX0" fmla="*/ 0 w 2169848"/>
              <a:gd name="connsiteY0" fmla="*/ 2178035 h 2178035"/>
              <a:gd name="connsiteX1" fmla="*/ 5597 w 2169848"/>
              <a:gd name="connsiteY1" fmla="*/ 0 h 2178035"/>
              <a:gd name="connsiteX2" fmla="*/ 2169848 w 2169848"/>
              <a:gd name="connsiteY2" fmla="*/ 2163482 h 2178035"/>
              <a:gd name="connsiteX3" fmla="*/ 0 w 2169848"/>
              <a:gd name="connsiteY3" fmla="*/ 2178035 h 2178035"/>
              <a:gd name="connsiteX0" fmla="*/ 0 w 2165371"/>
              <a:gd name="connsiteY0" fmla="*/ 2173532 h 2173532"/>
              <a:gd name="connsiteX1" fmla="*/ 1120 w 2165371"/>
              <a:gd name="connsiteY1" fmla="*/ 0 h 2173532"/>
              <a:gd name="connsiteX2" fmla="*/ 2165371 w 2165371"/>
              <a:gd name="connsiteY2" fmla="*/ 2163482 h 2173532"/>
              <a:gd name="connsiteX3" fmla="*/ 0 w 2165371"/>
              <a:gd name="connsiteY3" fmla="*/ 2173532 h 2173532"/>
              <a:gd name="connsiteX0" fmla="*/ 2623 w 2164617"/>
              <a:gd name="connsiteY0" fmla="*/ 2176889 h 2176889"/>
              <a:gd name="connsiteX1" fmla="*/ 366 w 2164617"/>
              <a:gd name="connsiteY1" fmla="*/ 0 h 2176889"/>
              <a:gd name="connsiteX2" fmla="*/ 2164617 w 2164617"/>
              <a:gd name="connsiteY2" fmla="*/ 2163482 h 2176889"/>
              <a:gd name="connsiteX3" fmla="*/ 2623 w 2164617"/>
              <a:gd name="connsiteY3" fmla="*/ 2176889 h 2176889"/>
              <a:gd name="connsiteX0" fmla="*/ 14741 w 2176735"/>
              <a:gd name="connsiteY0" fmla="*/ 2177975 h 2177975"/>
              <a:gd name="connsiteX1" fmla="*/ 133 w 2176735"/>
              <a:gd name="connsiteY1" fmla="*/ 0 h 2177975"/>
              <a:gd name="connsiteX2" fmla="*/ 2176735 w 2176735"/>
              <a:gd name="connsiteY2" fmla="*/ 2164568 h 2177975"/>
              <a:gd name="connsiteX3" fmla="*/ 14741 w 2176735"/>
              <a:gd name="connsiteY3" fmla="*/ 2177975 h 2177975"/>
              <a:gd name="connsiteX0" fmla="*/ 12520 w 2176752"/>
              <a:gd name="connsiteY0" fmla="*/ 2180226 h 2180226"/>
              <a:gd name="connsiteX1" fmla="*/ 150 w 2176752"/>
              <a:gd name="connsiteY1" fmla="*/ 0 h 2180226"/>
              <a:gd name="connsiteX2" fmla="*/ 2176752 w 2176752"/>
              <a:gd name="connsiteY2" fmla="*/ 2164568 h 2180226"/>
              <a:gd name="connsiteX3" fmla="*/ 12520 w 2176752"/>
              <a:gd name="connsiteY3" fmla="*/ 2180226 h 2180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6752" h="2180226">
                <a:moveTo>
                  <a:pt x="12520" y="2180226"/>
                </a:moveTo>
                <a:cubicBezTo>
                  <a:pt x="14386" y="1454214"/>
                  <a:pt x="-1716" y="726012"/>
                  <a:pt x="150" y="0"/>
                </a:cubicBezTo>
                <a:lnTo>
                  <a:pt x="2176752" y="2164568"/>
                </a:lnTo>
                <a:lnTo>
                  <a:pt x="12520" y="2180226"/>
                </a:lnTo>
                <a:close/>
              </a:path>
            </a:pathLst>
          </a:custGeom>
          <a:solidFill>
            <a:srgbClr val="002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Pravoúhlý trojúhelník 29">
            <a:extLst>
              <a:ext uri="{FF2B5EF4-FFF2-40B4-BE49-F238E27FC236}">
                <a16:creationId xmlns:a16="http://schemas.microsoft.com/office/drawing/2014/main" id="{0D3B97AA-AF88-4AFF-A08C-8F4494F15F57}"/>
              </a:ext>
            </a:extLst>
          </p:cNvPr>
          <p:cNvSpPr/>
          <p:nvPr userDrawn="1"/>
        </p:nvSpPr>
        <p:spPr>
          <a:xfrm rot="8100000" flipH="1">
            <a:off x="23289703" y="5368271"/>
            <a:ext cx="2190162" cy="2192180"/>
          </a:xfrm>
          <a:custGeom>
            <a:avLst/>
            <a:gdLst>
              <a:gd name="connsiteX0" fmla="*/ 0 w 2184548"/>
              <a:gd name="connsiteY0" fmla="*/ 2175343 h 2175343"/>
              <a:gd name="connsiteX1" fmla="*/ 0 w 2184548"/>
              <a:gd name="connsiteY1" fmla="*/ 0 h 2175343"/>
              <a:gd name="connsiteX2" fmla="*/ 2184548 w 2184548"/>
              <a:gd name="connsiteY2" fmla="*/ 2175343 h 2175343"/>
              <a:gd name="connsiteX3" fmla="*/ 0 w 2184548"/>
              <a:gd name="connsiteY3" fmla="*/ 2175343 h 2175343"/>
              <a:gd name="connsiteX0" fmla="*/ 1 w 2184549"/>
              <a:gd name="connsiteY0" fmla="*/ 2173097 h 2173097"/>
              <a:gd name="connsiteX1" fmla="*/ 0 w 2184549"/>
              <a:gd name="connsiteY1" fmla="*/ 0 h 2173097"/>
              <a:gd name="connsiteX2" fmla="*/ 2184549 w 2184549"/>
              <a:gd name="connsiteY2" fmla="*/ 2173097 h 2173097"/>
              <a:gd name="connsiteX3" fmla="*/ 1 w 2184549"/>
              <a:gd name="connsiteY3" fmla="*/ 2173097 h 2173097"/>
              <a:gd name="connsiteX0" fmla="*/ 1 w 2183427"/>
              <a:gd name="connsiteY0" fmla="*/ 2173097 h 2185446"/>
              <a:gd name="connsiteX1" fmla="*/ 0 w 2183427"/>
              <a:gd name="connsiteY1" fmla="*/ 0 h 2185446"/>
              <a:gd name="connsiteX2" fmla="*/ 2183427 w 2183427"/>
              <a:gd name="connsiteY2" fmla="*/ 2185446 h 2185446"/>
              <a:gd name="connsiteX3" fmla="*/ 1 w 2183427"/>
              <a:gd name="connsiteY3" fmla="*/ 2173097 h 2185446"/>
              <a:gd name="connsiteX0" fmla="*/ 5614 w 2189040"/>
              <a:gd name="connsiteY0" fmla="*/ 2174219 h 2186568"/>
              <a:gd name="connsiteX1" fmla="*/ 0 w 2189040"/>
              <a:gd name="connsiteY1" fmla="*/ 0 h 2186568"/>
              <a:gd name="connsiteX2" fmla="*/ 2189040 w 2189040"/>
              <a:gd name="connsiteY2" fmla="*/ 2186568 h 2186568"/>
              <a:gd name="connsiteX3" fmla="*/ 5614 w 2189040"/>
              <a:gd name="connsiteY3" fmla="*/ 2174219 h 2186568"/>
              <a:gd name="connsiteX0" fmla="*/ 5614 w 2189040"/>
              <a:gd name="connsiteY0" fmla="*/ 2174219 h 2186568"/>
              <a:gd name="connsiteX1" fmla="*/ 0 w 2189040"/>
              <a:gd name="connsiteY1" fmla="*/ 0 h 2186568"/>
              <a:gd name="connsiteX2" fmla="*/ 2189040 w 2189040"/>
              <a:gd name="connsiteY2" fmla="*/ 2186568 h 2186568"/>
              <a:gd name="connsiteX3" fmla="*/ 5614 w 2189040"/>
              <a:gd name="connsiteY3" fmla="*/ 2174219 h 2186568"/>
              <a:gd name="connsiteX0" fmla="*/ 5614 w 2189040"/>
              <a:gd name="connsiteY0" fmla="*/ 2174219 h 2186568"/>
              <a:gd name="connsiteX1" fmla="*/ 0 w 2189040"/>
              <a:gd name="connsiteY1" fmla="*/ 0 h 2186568"/>
              <a:gd name="connsiteX2" fmla="*/ 2189040 w 2189040"/>
              <a:gd name="connsiteY2" fmla="*/ 2186568 h 2186568"/>
              <a:gd name="connsiteX3" fmla="*/ 5614 w 2189040"/>
              <a:gd name="connsiteY3" fmla="*/ 2174219 h 2186568"/>
              <a:gd name="connsiteX0" fmla="*/ 6736 w 2190162"/>
              <a:gd name="connsiteY0" fmla="*/ 2179831 h 2192180"/>
              <a:gd name="connsiteX1" fmla="*/ 0 w 2190162"/>
              <a:gd name="connsiteY1" fmla="*/ 0 h 2192180"/>
              <a:gd name="connsiteX2" fmla="*/ 2190162 w 2190162"/>
              <a:gd name="connsiteY2" fmla="*/ 2192180 h 2192180"/>
              <a:gd name="connsiteX3" fmla="*/ 6736 w 2190162"/>
              <a:gd name="connsiteY3" fmla="*/ 2179831 h 219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0162" h="2192180">
                <a:moveTo>
                  <a:pt x="6736" y="2179831"/>
                </a:moveTo>
                <a:cubicBezTo>
                  <a:pt x="6736" y="1455465"/>
                  <a:pt x="0" y="724366"/>
                  <a:pt x="0" y="0"/>
                </a:cubicBezTo>
                <a:lnTo>
                  <a:pt x="2190162" y="2192180"/>
                </a:lnTo>
                <a:lnTo>
                  <a:pt x="6736" y="2179831"/>
                </a:lnTo>
                <a:close/>
              </a:path>
            </a:pathLst>
          </a:custGeom>
          <a:solidFill>
            <a:srgbClr val="0F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2172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6" userDrawn="1">
          <p15:clr>
            <a:srgbClr val="FBAE40"/>
          </p15:clr>
        </p15:guide>
        <p15:guide id="2" orient="horz" pos="1440" userDrawn="1">
          <p15:clr>
            <a:srgbClr val="FBAE40"/>
          </p15:clr>
        </p15:guide>
        <p15:guide id="3" orient="horz" pos="4275" userDrawn="1">
          <p15:clr>
            <a:srgbClr val="FBAE40"/>
          </p15:clr>
        </p15:guide>
        <p15:guide id="4" orient="horz" pos="7427" userDrawn="1">
          <p15:clr>
            <a:srgbClr val="FBAE40"/>
          </p15:clr>
        </p15:guide>
        <p15:guide id="5" pos="9268" userDrawn="1">
          <p15:clr>
            <a:srgbClr val="FBAE40"/>
          </p15:clr>
        </p15:guide>
        <p15:guide id="6" orient="horz" pos="4025" userDrawn="1">
          <p15:clr>
            <a:srgbClr val="FBAE40"/>
          </p15:clr>
        </p15:guide>
        <p15:guide id="7" orient="horz" pos="1893" userDrawn="1">
          <p15:clr>
            <a:srgbClr val="FBAE40"/>
          </p15:clr>
        </p15:guide>
        <p15:guide id="9" pos="967" userDrawn="1">
          <p15:clr>
            <a:srgbClr val="FBAE40"/>
          </p15:clr>
        </p15:guide>
        <p15:guide id="10" pos="5208" userDrawn="1">
          <p15:clr>
            <a:srgbClr val="FBAE40"/>
          </p15:clr>
        </p15:guide>
        <p15:guide id="11" pos="7362" userDrawn="1">
          <p15:clr>
            <a:srgbClr val="FBAE40"/>
          </p15:clr>
        </p15:guide>
        <p15:guide id="12" orient="horz" pos="2143" userDrawn="1">
          <p15:clr>
            <a:srgbClr val="FBAE40"/>
          </p15:clr>
        </p15:guide>
        <p15:guide id="13" pos="4437" userDrawn="1">
          <p15:clr>
            <a:srgbClr val="FBAE40"/>
          </p15:clr>
        </p15:guide>
        <p15:guide id="14" pos="11740" userDrawn="1">
          <p15:clr>
            <a:srgbClr val="FBAE40"/>
          </p15:clr>
        </p15:guide>
        <p15:guide id="15" orient="horz" pos="7722" userDrawn="1">
          <p15:clr>
            <a:srgbClr val="FBAE40"/>
          </p15:clr>
        </p15:guide>
        <p15:guide id="16" orient="horz" pos="4071" userDrawn="1">
          <p15:clr>
            <a:srgbClr val="FBAE40"/>
          </p15:clr>
        </p15:guide>
        <p15:guide id="17" pos="14393" userDrawn="1">
          <p15:clr>
            <a:srgbClr val="FBAE40"/>
          </p15:clr>
        </p15:guide>
        <p15:guide id="18" orient="horz" pos="5046" userDrawn="1">
          <p15:clr>
            <a:srgbClr val="FBAE40"/>
          </p15:clr>
        </p15:guide>
        <p15:guide id="19" orient="horz" pos="5998" userDrawn="1">
          <p15:clr>
            <a:srgbClr val="FBAE40"/>
          </p15:clr>
        </p15:guide>
        <p15:guide id="20" orient="horz" pos="309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0EC58F-4DE0-4DDE-8DDE-90CBAA1DE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DC77E7-C41F-4A3E-BB11-0A323640E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1B475D-D24D-4E51-B4F0-581A1F063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325AF-67BF-4759-B415-E15C51CE09EF}" type="datetime1">
              <a:rPr lang="cs-CZ" smtClean="0"/>
              <a:t>28.04.2025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976D03-A82A-46FA-8041-6E2607555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8C43AA-9379-4F8E-BEDB-62DC5E829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647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967" userDrawn="1">
          <p15:clr>
            <a:srgbClr val="FBAE40"/>
          </p15:clr>
        </p15:guide>
        <p15:guide id="3" pos="14393" userDrawn="1">
          <p15:clr>
            <a:srgbClr val="FBAE40"/>
          </p15:clr>
        </p15:guide>
        <p15:guide id="5" orient="horz" pos="1712" userDrawn="1">
          <p15:clr>
            <a:srgbClr val="FBAE40"/>
          </p15:clr>
        </p15:guide>
        <p15:guide id="6" orient="horz" pos="1893" userDrawn="1">
          <p15:clr>
            <a:srgbClr val="FBAE40"/>
          </p15:clr>
        </p15:guide>
        <p15:guide id="7" orient="horz" pos="711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5CEE3D-D19F-4791-8E61-57830A519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99CF61-6B1C-452C-950D-155803580C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5113" y="3005138"/>
            <a:ext cx="10296525" cy="82819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1DF9627-6314-48AF-B051-19C65A284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52364" y="3005138"/>
            <a:ext cx="10296522" cy="82819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8BE4540-D4FD-4C77-85FB-C506A15BB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6F76-08C1-407D-93AD-CB652CEACB90}" type="datetime1">
              <a:rPr lang="cs-CZ" smtClean="0"/>
              <a:t>28.04.2025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E3764A-4DEF-4D34-A431-F9FF2E21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7BF089A-A823-424B-ABB7-0B9AF4BF3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988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53" userDrawn="1">
          <p15:clr>
            <a:srgbClr val="FBAE40"/>
          </p15:clr>
        </p15:guide>
        <p15:guide id="2" pos="7907" userDrawn="1">
          <p15:clr>
            <a:srgbClr val="FBAE40"/>
          </p15:clr>
        </p15:guide>
        <p15:guide id="3" pos="14393" userDrawn="1">
          <p15:clr>
            <a:srgbClr val="FBAE40"/>
          </p15:clr>
        </p15:guide>
        <p15:guide id="4" pos="967" userDrawn="1">
          <p15:clr>
            <a:srgbClr val="FBAE40"/>
          </p15:clr>
        </p15:guide>
        <p15:guide id="5" orient="horz" pos="601" userDrawn="1">
          <p15:clr>
            <a:srgbClr val="FBAE40"/>
          </p15:clr>
        </p15:guide>
        <p15:guide id="6" orient="horz" pos="1712" userDrawn="1">
          <p15:clr>
            <a:srgbClr val="FBAE40"/>
          </p15:clr>
        </p15:guide>
        <p15:guide id="7" orient="horz" pos="1893" userDrawn="1">
          <p15:clr>
            <a:srgbClr val="FBAE40"/>
          </p15:clr>
        </p15:guide>
        <p15:guide id="8" orient="horz" pos="711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s dělící link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5CEE3D-D19F-4791-8E61-57830A519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99CF61-6B1C-452C-950D-155803580C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5113" y="3005138"/>
            <a:ext cx="10296525" cy="82819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1DF9627-6314-48AF-B051-19C65A284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52364" y="3005138"/>
            <a:ext cx="10296522" cy="82819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8BE4540-D4FD-4C77-85FB-C506A15BB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86AB-25FD-4DB4-BB1E-BB607AC4800A}" type="datetime1">
              <a:rPr lang="cs-CZ" smtClean="0"/>
              <a:t>28.04.2025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E3764A-4DEF-4D34-A431-F9FF2E21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7BF089A-A823-424B-ABB7-0B9AF4BF3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á dělící linka">
            <a:extLst>
              <a:ext uri="{FF2B5EF4-FFF2-40B4-BE49-F238E27FC236}">
                <a16:creationId xmlns:a16="http://schemas.microsoft.com/office/drawing/2014/main" id="{54A38830-4724-41EA-AA3C-EACD74E0C0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174000" y="3005137"/>
            <a:ext cx="36000" cy="8283600"/>
          </a:xfrm>
          <a:solidFill>
            <a:srgbClr val="DADADA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"/>
            </a:lvl1pPr>
            <a:lvl2pPr>
              <a:lnSpc>
                <a:spcPct val="100000"/>
              </a:lnSpc>
              <a:spcBef>
                <a:spcPts val="0"/>
              </a:spcBef>
              <a:defRPr sz="100"/>
            </a:lvl2pPr>
            <a:lvl3pPr>
              <a:lnSpc>
                <a:spcPct val="100000"/>
              </a:lnSpc>
              <a:spcBef>
                <a:spcPts val="0"/>
              </a:spcBef>
              <a:defRPr sz="100"/>
            </a:lvl3pPr>
            <a:lvl4pPr>
              <a:lnSpc>
                <a:spcPct val="100000"/>
              </a:lnSpc>
              <a:spcBef>
                <a:spcPts val="0"/>
              </a:spcBef>
              <a:defRPr sz="100"/>
            </a:lvl4pPr>
            <a:lvl5pPr>
              <a:lnSpc>
                <a:spcPct val="100000"/>
              </a:lnSpc>
              <a:spcBef>
                <a:spcPts val="0"/>
              </a:spcBef>
              <a:defRPr sz="100"/>
            </a:lvl5pPr>
          </a:lstStyle>
          <a:p>
            <a:pPr lvl="0"/>
            <a:r>
              <a:rPr lang="cs-CZ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5929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53" userDrawn="1">
          <p15:clr>
            <a:srgbClr val="FBAE40"/>
          </p15:clr>
        </p15:guide>
        <p15:guide id="2" pos="7907" userDrawn="1">
          <p15:clr>
            <a:srgbClr val="FBAE40"/>
          </p15:clr>
        </p15:guide>
        <p15:guide id="3" pos="14393" userDrawn="1">
          <p15:clr>
            <a:srgbClr val="FBAE40"/>
          </p15:clr>
        </p15:guide>
        <p15:guide id="4" pos="967" userDrawn="1">
          <p15:clr>
            <a:srgbClr val="FBAE40"/>
          </p15:clr>
        </p15:guide>
        <p15:guide id="5" orient="horz" pos="601" userDrawn="1">
          <p15:clr>
            <a:srgbClr val="FBAE40"/>
          </p15:clr>
        </p15:guide>
        <p15:guide id="6" orient="horz" pos="1712" userDrawn="1">
          <p15:clr>
            <a:srgbClr val="FBAE40"/>
          </p15:clr>
        </p15:guide>
        <p15:guide id="7" orient="horz" pos="1893" userDrawn="1">
          <p15:clr>
            <a:srgbClr val="FBAE40"/>
          </p15:clr>
        </p15:guide>
        <p15:guide id="8" orient="horz" pos="711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a předělová rgb SVG">
            <a:extLst>
              <a:ext uri="{FF2B5EF4-FFF2-40B4-BE49-F238E27FC236}">
                <a16:creationId xmlns:a16="http://schemas.microsoft.com/office/drawing/2014/main" id="{290933ED-9242-4E87-86E5-204C66FC18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0153949" y="0"/>
            <a:ext cx="4230051" cy="7999200"/>
          </a:xfrm>
          <a:prstGeom prst="rect">
            <a:avLst/>
          </a:prstGeom>
        </p:spPr>
      </p:pic>
      <p:sp>
        <p:nvSpPr>
          <p:cNvPr id="27" name="Zástupný symbol obrázku 25">
            <a:extLst>
              <a:ext uri="{FF2B5EF4-FFF2-40B4-BE49-F238E27FC236}">
                <a16:creationId xmlns:a16="http://schemas.microsoft.com/office/drawing/2014/main" id="{D315A394-2221-4965-86F7-DF9A5A00374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73926" y="-189"/>
            <a:ext cx="15612548" cy="13713014"/>
          </a:xfrm>
          <a:custGeom>
            <a:avLst/>
            <a:gdLst>
              <a:gd name="connsiteX0" fmla="*/ 0 w 15613062"/>
              <a:gd name="connsiteY0" fmla="*/ 6858000 h 13716000"/>
              <a:gd name="connsiteX1" fmla="*/ 7806531 w 15613062"/>
              <a:gd name="connsiteY1" fmla="*/ 0 h 13716000"/>
              <a:gd name="connsiteX2" fmla="*/ 15613062 w 15613062"/>
              <a:gd name="connsiteY2" fmla="*/ 6858000 h 13716000"/>
              <a:gd name="connsiteX3" fmla="*/ 7806531 w 15613062"/>
              <a:gd name="connsiteY3" fmla="*/ 13716000 h 13716000"/>
              <a:gd name="connsiteX4" fmla="*/ 0 w 15613062"/>
              <a:gd name="connsiteY4" fmla="*/ 6858000 h 13716000"/>
              <a:gd name="connsiteX0" fmla="*/ 0 w 15605313"/>
              <a:gd name="connsiteY0" fmla="*/ 2905932 h 13716000"/>
              <a:gd name="connsiteX1" fmla="*/ 7798782 w 15605313"/>
              <a:gd name="connsiteY1" fmla="*/ 0 h 13716000"/>
              <a:gd name="connsiteX2" fmla="*/ 15605313 w 15605313"/>
              <a:gd name="connsiteY2" fmla="*/ 6858000 h 13716000"/>
              <a:gd name="connsiteX3" fmla="*/ 7798782 w 15605313"/>
              <a:gd name="connsiteY3" fmla="*/ 13716000 h 13716000"/>
              <a:gd name="connsiteX4" fmla="*/ 0 w 15605313"/>
              <a:gd name="connsiteY4" fmla="*/ 2905932 h 13716000"/>
              <a:gd name="connsiteX0" fmla="*/ 0 w 15605313"/>
              <a:gd name="connsiteY0" fmla="*/ 2905932 h 13716000"/>
              <a:gd name="connsiteX1" fmla="*/ 2924565 w 15605313"/>
              <a:gd name="connsiteY1" fmla="*/ 0 h 13716000"/>
              <a:gd name="connsiteX2" fmla="*/ 15605313 w 15605313"/>
              <a:gd name="connsiteY2" fmla="*/ 6858000 h 13716000"/>
              <a:gd name="connsiteX3" fmla="*/ 7798782 w 15605313"/>
              <a:gd name="connsiteY3" fmla="*/ 13716000 h 13716000"/>
              <a:gd name="connsiteX4" fmla="*/ 0 w 15605313"/>
              <a:gd name="connsiteY4" fmla="*/ 2905932 h 13716000"/>
              <a:gd name="connsiteX0" fmla="*/ 0 w 15605313"/>
              <a:gd name="connsiteY0" fmla="*/ 2905932 h 13716000"/>
              <a:gd name="connsiteX1" fmla="*/ 2924565 w 15605313"/>
              <a:gd name="connsiteY1" fmla="*/ 0 h 13716000"/>
              <a:gd name="connsiteX2" fmla="*/ 15605313 w 15605313"/>
              <a:gd name="connsiteY2" fmla="*/ 6858000 h 13716000"/>
              <a:gd name="connsiteX3" fmla="*/ 10797704 w 15605313"/>
              <a:gd name="connsiteY3" fmla="*/ 13716000 h 13716000"/>
              <a:gd name="connsiteX4" fmla="*/ 0 w 15605313"/>
              <a:gd name="connsiteY4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15636310 w 15636310"/>
              <a:gd name="connsiteY2" fmla="*/ 8865031 h 13716000"/>
              <a:gd name="connsiteX3" fmla="*/ 10797704 w 15636310"/>
              <a:gd name="connsiteY3" fmla="*/ 13716000 h 13716000"/>
              <a:gd name="connsiteX4" fmla="*/ 0 w 15636310"/>
              <a:gd name="connsiteY4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12252512 w 15636310"/>
              <a:gd name="connsiteY2" fmla="*/ 6493790 h 13716000"/>
              <a:gd name="connsiteX3" fmla="*/ 15636310 w 15636310"/>
              <a:gd name="connsiteY3" fmla="*/ 8865031 h 13716000"/>
              <a:gd name="connsiteX4" fmla="*/ 10797704 w 15636310"/>
              <a:gd name="connsiteY4" fmla="*/ 13716000 h 13716000"/>
              <a:gd name="connsiteX5" fmla="*/ 0 w 15636310"/>
              <a:gd name="connsiteY5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15623393 w 15636310"/>
              <a:gd name="connsiteY2" fmla="*/ 7997126 h 13716000"/>
              <a:gd name="connsiteX3" fmla="*/ 15636310 w 15636310"/>
              <a:gd name="connsiteY3" fmla="*/ 8865031 h 13716000"/>
              <a:gd name="connsiteX4" fmla="*/ 10797704 w 15636310"/>
              <a:gd name="connsiteY4" fmla="*/ 13716000 h 13716000"/>
              <a:gd name="connsiteX5" fmla="*/ 0 w 15636310"/>
              <a:gd name="connsiteY5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10826668 w 15636310"/>
              <a:gd name="connsiteY2" fmla="*/ 4990454 h 13716000"/>
              <a:gd name="connsiteX3" fmla="*/ 15623393 w 15636310"/>
              <a:gd name="connsiteY3" fmla="*/ 7997126 h 13716000"/>
              <a:gd name="connsiteX4" fmla="*/ 15636310 w 15636310"/>
              <a:gd name="connsiteY4" fmla="*/ 8865031 h 13716000"/>
              <a:gd name="connsiteX5" fmla="*/ 10797704 w 15636310"/>
              <a:gd name="connsiteY5" fmla="*/ 13716000 h 13716000"/>
              <a:gd name="connsiteX6" fmla="*/ 0 w 15636310"/>
              <a:gd name="connsiteY6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11593834 w 15636310"/>
              <a:gd name="connsiteY2" fmla="*/ 4021809 h 13716000"/>
              <a:gd name="connsiteX3" fmla="*/ 15623393 w 15636310"/>
              <a:gd name="connsiteY3" fmla="*/ 7997126 h 13716000"/>
              <a:gd name="connsiteX4" fmla="*/ 15636310 w 15636310"/>
              <a:gd name="connsiteY4" fmla="*/ 8865031 h 13716000"/>
              <a:gd name="connsiteX5" fmla="*/ 10797704 w 15636310"/>
              <a:gd name="connsiteY5" fmla="*/ 13716000 h 13716000"/>
              <a:gd name="connsiteX6" fmla="*/ 0 w 15636310"/>
              <a:gd name="connsiteY6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8253949 w 15636310"/>
              <a:gd name="connsiteY2" fmla="*/ 2456481 h 13716000"/>
              <a:gd name="connsiteX3" fmla="*/ 11593834 w 15636310"/>
              <a:gd name="connsiteY3" fmla="*/ 4021809 h 13716000"/>
              <a:gd name="connsiteX4" fmla="*/ 15623393 w 15636310"/>
              <a:gd name="connsiteY4" fmla="*/ 7997126 h 13716000"/>
              <a:gd name="connsiteX5" fmla="*/ 15636310 w 15636310"/>
              <a:gd name="connsiteY5" fmla="*/ 8865031 h 13716000"/>
              <a:gd name="connsiteX6" fmla="*/ 10797704 w 15636310"/>
              <a:gd name="connsiteY6" fmla="*/ 13716000 h 13716000"/>
              <a:gd name="connsiteX7" fmla="*/ 0 w 15636310"/>
              <a:gd name="connsiteY7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13500125 w 15636310"/>
              <a:gd name="connsiteY2" fmla="*/ 2123268 h 13716000"/>
              <a:gd name="connsiteX3" fmla="*/ 11593834 w 15636310"/>
              <a:gd name="connsiteY3" fmla="*/ 4021809 h 13716000"/>
              <a:gd name="connsiteX4" fmla="*/ 15623393 w 15636310"/>
              <a:gd name="connsiteY4" fmla="*/ 7997126 h 13716000"/>
              <a:gd name="connsiteX5" fmla="*/ 15636310 w 15636310"/>
              <a:gd name="connsiteY5" fmla="*/ 8865031 h 13716000"/>
              <a:gd name="connsiteX6" fmla="*/ 10797704 w 15636310"/>
              <a:gd name="connsiteY6" fmla="*/ 13716000 h 13716000"/>
              <a:gd name="connsiteX7" fmla="*/ 0 w 15636310"/>
              <a:gd name="connsiteY7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9517061 w 15636310"/>
              <a:gd name="connsiteY2" fmla="*/ 1332854 h 13716000"/>
              <a:gd name="connsiteX3" fmla="*/ 13500125 w 15636310"/>
              <a:gd name="connsiteY3" fmla="*/ 2123268 h 13716000"/>
              <a:gd name="connsiteX4" fmla="*/ 11593834 w 15636310"/>
              <a:gd name="connsiteY4" fmla="*/ 4021809 h 13716000"/>
              <a:gd name="connsiteX5" fmla="*/ 15623393 w 15636310"/>
              <a:gd name="connsiteY5" fmla="*/ 7997126 h 13716000"/>
              <a:gd name="connsiteX6" fmla="*/ 15636310 w 15636310"/>
              <a:gd name="connsiteY6" fmla="*/ 8865031 h 13716000"/>
              <a:gd name="connsiteX7" fmla="*/ 10797704 w 15636310"/>
              <a:gd name="connsiteY7" fmla="*/ 13716000 h 13716000"/>
              <a:gd name="connsiteX8" fmla="*/ 0 w 15636310"/>
              <a:gd name="connsiteY8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11392356 w 15636310"/>
              <a:gd name="connsiteY2" fmla="*/ 7749 h 13716000"/>
              <a:gd name="connsiteX3" fmla="*/ 13500125 w 15636310"/>
              <a:gd name="connsiteY3" fmla="*/ 2123268 h 13716000"/>
              <a:gd name="connsiteX4" fmla="*/ 11593834 w 15636310"/>
              <a:gd name="connsiteY4" fmla="*/ 4021809 h 13716000"/>
              <a:gd name="connsiteX5" fmla="*/ 15623393 w 15636310"/>
              <a:gd name="connsiteY5" fmla="*/ 7997126 h 13716000"/>
              <a:gd name="connsiteX6" fmla="*/ 15636310 w 15636310"/>
              <a:gd name="connsiteY6" fmla="*/ 8865031 h 13716000"/>
              <a:gd name="connsiteX7" fmla="*/ 10797704 w 15636310"/>
              <a:gd name="connsiteY7" fmla="*/ 13716000 h 13716000"/>
              <a:gd name="connsiteX8" fmla="*/ 0 w 15636310"/>
              <a:gd name="connsiteY8" fmla="*/ 2905932 h 13716000"/>
              <a:gd name="connsiteX0" fmla="*/ 0 w 15641072"/>
              <a:gd name="connsiteY0" fmla="*/ 2897995 h 13716000"/>
              <a:gd name="connsiteX1" fmla="*/ 2929327 w 15641072"/>
              <a:gd name="connsiteY1" fmla="*/ 0 h 13716000"/>
              <a:gd name="connsiteX2" fmla="*/ 11397118 w 15641072"/>
              <a:gd name="connsiteY2" fmla="*/ 7749 h 13716000"/>
              <a:gd name="connsiteX3" fmla="*/ 13504887 w 15641072"/>
              <a:gd name="connsiteY3" fmla="*/ 2123268 h 13716000"/>
              <a:gd name="connsiteX4" fmla="*/ 11598596 w 15641072"/>
              <a:gd name="connsiteY4" fmla="*/ 4021809 h 13716000"/>
              <a:gd name="connsiteX5" fmla="*/ 15628155 w 15641072"/>
              <a:gd name="connsiteY5" fmla="*/ 7997126 h 13716000"/>
              <a:gd name="connsiteX6" fmla="*/ 15641072 w 15641072"/>
              <a:gd name="connsiteY6" fmla="*/ 8865031 h 13716000"/>
              <a:gd name="connsiteX7" fmla="*/ 10802466 w 15641072"/>
              <a:gd name="connsiteY7" fmla="*/ 13716000 h 13716000"/>
              <a:gd name="connsiteX8" fmla="*/ 0 w 15641072"/>
              <a:gd name="connsiteY8" fmla="*/ 2897995 h 13716000"/>
              <a:gd name="connsiteX0" fmla="*/ 0 w 15641072"/>
              <a:gd name="connsiteY0" fmla="*/ 2897995 h 13716000"/>
              <a:gd name="connsiteX1" fmla="*/ 2913452 w 15641072"/>
              <a:gd name="connsiteY1" fmla="*/ 0 h 13716000"/>
              <a:gd name="connsiteX2" fmla="*/ 11397118 w 15641072"/>
              <a:gd name="connsiteY2" fmla="*/ 7749 h 13716000"/>
              <a:gd name="connsiteX3" fmla="*/ 13504887 w 15641072"/>
              <a:gd name="connsiteY3" fmla="*/ 2123268 h 13716000"/>
              <a:gd name="connsiteX4" fmla="*/ 11598596 w 15641072"/>
              <a:gd name="connsiteY4" fmla="*/ 4021809 h 13716000"/>
              <a:gd name="connsiteX5" fmla="*/ 15628155 w 15641072"/>
              <a:gd name="connsiteY5" fmla="*/ 7997126 h 13716000"/>
              <a:gd name="connsiteX6" fmla="*/ 15641072 w 15641072"/>
              <a:gd name="connsiteY6" fmla="*/ 8865031 h 13716000"/>
              <a:gd name="connsiteX7" fmla="*/ 10802466 w 15641072"/>
              <a:gd name="connsiteY7" fmla="*/ 13716000 h 13716000"/>
              <a:gd name="connsiteX8" fmla="*/ 0 w 15641072"/>
              <a:gd name="connsiteY8" fmla="*/ 2897995 h 13716000"/>
              <a:gd name="connsiteX0" fmla="*/ 0 w 15641072"/>
              <a:gd name="connsiteY0" fmla="*/ 2898184 h 13716189"/>
              <a:gd name="connsiteX1" fmla="*/ 2913452 w 15641072"/>
              <a:gd name="connsiteY1" fmla="*/ 189 h 13716189"/>
              <a:gd name="connsiteX2" fmla="*/ 11378068 w 15641072"/>
              <a:gd name="connsiteY2" fmla="*/ 0 h 13716189"/>
              <a:gd name="connsiteX3" fmla="*/ 13504887 w 15641072"/>
              <a:gd name="connsiteY3" fmla="*/ 2123457 h 13716189"/>
              <a:gd name="connsiteX4" fmla="*/ 11598596 w 15641072"/>
              <a:gd name="connsiteY4" fmla="*/ 4021998 h 13716189"/>
              <a:gd name="connsiteX5" fmla="*/ 15628155 w 15641072"/>
              <a:gd name="connsiteY5" fmla="*/ 7997315 h 13716189"/>
              <a:gd name="connsiteX6" fmla="*/ 15641072 w 15641072"/>
              <a:gd name="connsiteY6" fmla="*/ 8865220 h 13716189"/>
              <a:gd name="connsiteX7" fmla="*/ 10802466 w 15641072"/>
              <a:gd name="connsiteY7" fmla="*/ 13716189 h 13716189"/>
              <a:gd name="connsiteX8" fmla="*/ 0 w 15641072"/>
              <a:gd name="connsiteY8" fmla="*/ 2898184 h 13716189"/>
              <a:gd name="connsiteX0" fmla="*/ 0 w 15641072"/>
              <a:gd name="connsiteY0" fmla="*/ 2898184 h 13716189"/>
              <a:gd name="connsiteX1" fmla="*/ 2913452 w 15641072"/>
              <a:gd name="connsiteY1" fmla="*/ 189 h 13716189"/>
              <a:gd name="connsiteX2" fmla="*/ 11378068 w 15641072"/>
              <a:gd name="connsiteY2" fmla="*/ 0 h 13716189"/>
              <a:gd name="connsiteX3" fmla="*/ 13493775 w 15641072"/>
              <a:gd name="connsiteY3" fmla="*/ 2112345 h 13716189"/>
              <a:gd name="connsiteX4" fmla="*/ 11598596 w 15641072"/>
              <a:gd name="connsiteY4" fmla="*/ 4021998 h 13716189"/>
              <a:gd name="connsiteX5" fmla="*/ 15628155 w 15641072"/>
              <a:gd name="connsiteY5" fmla="*/ 7997315 h 13716189"/>
              <a:gd name="connsiteX6" fmla="*/ 15641072 w 15641072"/>
              <a:gd name="connsiteY6" fmla="*/ 8865220 h 13716189"/>
              <a:gd name="connsiteX7" fmla="*/ 10802466 w 15641072"/>
              <a:gd name="connsiteY7" fmla="*/ 13716189 h 13716189"/>
              <a:gd name="connsiteX8" fmla="*/ 0 w 15641072"/>
              <a:gd name="connsiteY8" fmla="*/ 2898184 h 13716189"/>
              <a:gd name="connsiteX0" fmla="*/ 0 w 15641072"/>
              <a:gd name="connsiteY0" fmla="*/ 2898184 h 13716189"/>
              <a:gd name="connsiteX1" fmla="*/ 2913452 w 15641072"/>
              <a:gd name="connsiteY1" fmla="*/ 189 h 13716189"/>
              <a:gd name="connsiteX2" fmla="*/ 11378068 w 15641072"/>
              <a:gd name="connsiteY2" fmla="*/ 0 h 13716189"/>
              <a:gd name="connsiteX3" fmla="*/ 13493775 w 15641072"/>
              <a:gd name="connsiteY3" fmla="*/ 2112345 h 13716189"/>
              <a:gd name="connsiteX4" fmla="*/ 11592246 w 15641072"/>
              <a:gd name="connsiteY4" fmla="*/ 4006123 h 13716189"/>
              <a:gd name="connsiteX5" fmla="*/ 15628155 w 15641072"/>
              <a:gd name="connsiteY5" fmla="*/ 7997315 h 13716189"/>
              <a:gd name="connsiteX6" fmla="*/ 15641072 w 15641072"/>
              <a:gd name="connsiteY6" fmla="*/ 8865220 h 13716189"/>
              <a:gd name="connsiteX7" fmla="*/ 10802466 w 15641072"/>
              <a:gd name="connsiteY7" fmla="*/ 13716189 h 13716189"/>
              <a:gd name="connsiteX8" fmla="*/ 0 w 15641072"/>
              <a:gd name="connsiteY8" fmla="*/ 2898184 h 13716189"/>
              <a:gd name="connsiteX0" fmla="*/ 0 w 15641072"/>
              <a:gd name="connsiteY0" fmla="*/ 2898184 h 13716189"/>
              <a:gd name="connsiteX1" fmla="*/ 2913452 w 15641072"/>
              <a:gd name="connsiteY1" fmla="*/ 189 h 13716189"/>
              <a:gd name="connsiteX2" fmla="*/ 11378068 w 15641072"/>
              <a:gd name="connsiteY2" fmla="*/ 0 h 13716189"/>
              <a:gd name="connsiteX3" fmla="*/ 13493775 w 15641072"/>
              <a:gd name="connsiteY3" fmla="*/ 2112345 h 13716189"/>
              <a:gd name="connsiteX4" fmla="*/ 11592246 w 15641072"/>
              <a:gd name="connsiteY4" fmla="*/ 4006123 h 13716189"/>
              <a:gd name="connsiteX5" fmla="*/ 15610692 w 15641072"/>
              <a:gd name="connsiteY5" fmla="*/ 8002078 h 13716189"/>
              <a:gd name="connsiteX6" fmla="*/ 15641072 w 15641072"/>
              <a:gd name="connsiteY6" fmla="*/ 8865220 h 13716189"/>
              <a:gd name="connsiteX7" fmla="*/ 10802466 w 15641072"/>
              <a:gd name="connsiteY7" fmla="*/ 13716189 h 13716189"/>
              <a:gd name="connsiteX8" fmla="*/ 0 w 15641072"/>
              <a:gd name="connsiteY8" fmla="*/ 2898184 h 13716189"/>
              <a:gd name="connsiteX0" fmla="*/ 0 w 15610692"/>
              <a:gd name="connsiteY0" fmla="*/ 2898184 h 13716189"/>
              <a:gd name="connsiteX1" fmla="*/ 2913452 w 15610692"/>
              <a:gd name="connsiteY1" fmla="*/ 189 h 13716189"/>
              <a:gd name="connsiteX2" fmla="*/ 11378068 w 15610692"/>
              <a:gd name="connsiteY2" fmla="*/ 0 h 13716189"/>
              <a:gd name="connsiteX3" fmla="*/ 13493775 w 15610692"/>
              <a:gd name="connsiteY3" fmla="*/ 2112345 h 13716189"/>
              <a:gd name="connsiteX4" fmla="*/ 11592246 w 15610692"/>
              <a:gd name="connsiteY4" fmla="*/ 4006123 h 13716189"/>
              <a:gd name="connsiteX5" fmla="*/ 15610692 w 15610692"/>
              <a:gd name="connsiteY5" fmla="*/ 8002078 h 13716189"/>
              <a:gd name="connsiteX6" fmla="*/ 15609322 w 15610692"/>
              <a:gd name="connsiteY6" fmla="*/ 8879508 h 13716189"/>
              <a:gd name="connsiteX7" fmla="*/ 10802466 w 15610692"/>
              <a:gd name="connsiteY7" fmla="*/ 13716189 h 13716189"/>
              <a:gd name="connsiteX8" fmla="*/ 0 w 15610692"/>
              <a:gd name="connsiteY8" fmla="*/ 2898184 h 13716189"/>
              <a:gd name="connsiteX0" fmla="*/ 0 w 15612548"/>
              <a:gd name="connsiteY0" fmla="*/ 2898184 h 13716189"/>
              <a:gd name="connsiteX1" fmla="*/ 2913452 w 15612548"/>
              <a:gd name="connsiteY1" fmla="*/ 189 h 13716189"/>
              <a:gd name="connsiteX2" fmla="*/ 11378068 w 15612548"/>
              <a:gd name="connsiteY2" fmla="*/ 0 h 13716189"/>
              <a:gd name="connsiteX3" fmla="*/ 13493775 w 15612548"/>
              <a:gd name="connsiteY3" fmla="*/ 2112345 h 13716189"/>
              <a:gd name="connsiteX4" fmla="*/ 11592246 w 15612548"/>
              <a:gd name="connsiteY4" fmla="*/ 4006123 h 13716189"/>
              <a:gd name="connsiteX5" fmla="*/ 15610692 w 15612548"/>
              <a:gd name="connsiteY5" fmla="*/ 8002078 h 13716189"/>
              <a:gd name="connsiteX6" fmla="*/ 15612497 w 15612548"/>
              <a:gd name="connsiteY6" fmla="*/ 8873158 h 13716189"/>
              <a:gd name="connsiteX7" fmla="*/ 10802466 w 15612548"/>
              <a:gd name="connsiteY7" fmla="*/ 13716189 h 13716189"/>
              <a:gd name="connsiteX8" fmla="*/ 0 w 15612548"/>
              <a:gd name="connsiteY8" fmla="*/ 2898184 h 13716189"/>
              <a:gd name="connsiteX0" fmla="*/ 0 w 15612548"/>
              <a:gd name="connsiteY0" fmla="*/ 2898184 h 13717777"/>
              <a:gd name="connsiteX1" fmla="*/ 2913452 w 15612548"/>
              <a:gd name="connsiteY1" fmla="*/ 189 h 13717777"/>
              <a:gd name="connsiteX2" fmla="*/ 11378068 w 15612548"/>
              <a:gd name="connsiteY2" fmla="*/ 0 h 13717777"/>
              <a:gd name="connsiteX3" fmla="*/ 13493775 w 15612548"/>
              <a:gd name="connsiteY3" fmla="*/ 2112345 h 13717777"/>
              <a:gd name="connsiteX4" fmla="*/ 11592246 w 15612548"/>
              <a:gd name="connsiteY4" fmla="*/ 4006123 h 13717777"/>
              <a:gd name="connsiteX5" fmla="*/ 15610692 w 15612548"/>
              <a:gd name="connsiteY5" fmla="*/ 8002078 h 13717777"/>
              <a:gd name="connsiteX6" fmla="*/ 15612497 w 15612548"/>
              <a:gd name="connsiteY6" fmla="*/ 8873158 h 13717777"/>
              <a:gd name="connsiteX7" fmla="*/ 10804053 w 15612548"/>
              <a:gd name="connsiteY7" fmla="*/ 13717777 h 13717777"/>
              <a:gd name="connsiteX8" fmla="*/ 0 w 15612548"/>
              <a:gd name="connsiteY8" fmla="*/ 2898184 h 13717777"/>
              <a:gd name="connsiteX0" fmla="*/ 0 w 15612548"/>
              <a:gd name="connsiteY0" fmla="*/ 2898184 h 13722539"/>
              <a:gd name="connsiteX1" fmla="*/ 2913452 w 15612548"/>
              <a:gd name="connsiteY1" fmla="*/ 189 h 13722539"/>
              <a:gd name="connsiteX2" fmla="*/ 11378068 w 15612548"/>
              <a:gd name="connsiteY2" fmla="*/ 0 h 13722539"/>
              <a:gd name="connsiteX3" fmla="*/ 13493775 w 15612548"/>
              <a:gd name="connsiteY3" fmla="*/ 2112345 h 13722539"/>
              <a:gd name="connsiteX4" fmla="*/ 11592246 w 15612548"/>
              <a:gd name="connsiteY4" fmla="*/ 4006123 h 13722539"/>
              <a:gd name="connsiteX5" fmla="*/ 15610692 w 15612548"/>
              <a:gd name="connsiteY5" fmla="*/ 8002078 h 13722539"/>
              <a:gd name="connsiteX6" fmla="*/ 15612497 w 15612548"/>
              <a:gd name="connsiteY6" fmla="*/ 8873158 h 13722539"/>
              <a:gd name="connsiteX7" fmla="*/ 10799291 w 15612548"/>
              <a:gd name="connsiteY7" fmla="*/ 13722539 h 13722539"/>
              <a:gd name="connsiteX8" fmla="*/ 0 w 15612548"/>
              <a:gd name="connsiteY8" fmla="*/ 2898184 h 13722539"/>
              <a:gd name="connsiteX0" fmla="*/ 0 w 15612548"/>
              <a:gd name="connsiteY0" fmla="*/ 2898184 h 13720952"/>
              <a:gd name="connsiteX1" fmla="*/ 2913452 w 15612548"/>
              <a:gd name="connsiteY1" fmla="*/ 189 h 13720952"/>
              <a:gd name="connsiteX2" fmla="*/ 11378068 w 15612548"/>
              <a:gd name="connsiteY2" fmla="*/ 0 h 13720952"/>
              <a:gd name="connsiteX3" fmla="*/ 13493775 w 15612548"/>
              <a:gd name="connsiteY3" fmla="*/ 2112345 h 13720952"/>
              <a:gd name="connsiteX4" fmla="*/ 11592246 w 15612548"/>
              <a:gd name="connsiteY4" fmla="*/ 4006123 h 13720952"/>
              <a:gd name="connsiteX5" fmla="*/ 15610692 w 15612548"/>
              <a:gd name="connsiteY5" fmla="*/ 8002078 h 13720952"/>
              <a:gd name="connsiteX6" fmla="*/ 15612497 w 15612548"/>
              <a:gd name="connsiteY6" fmla="*/ 8873158 h 13720952"/>
              <a:gd name="connsiteX7" fmla="*/ 10797703 w 15612548"/>
              <a:gd name="connsiteY7" fmla="*/ 13720952 h 13720952"/>
              <a:gd name="connsiteX8" fmla="*/ 0 w 15612548"/>
              <a:gd name="connsiteY8" fmla="*/ 2898184 h 13720952"/>
              <a:gd name="connsiteX0" fmla="*/ 0 w 15612548"/>
              <a:gd name="connsiteY0" fmla="*/ 2898184 h 13716190"/>
              <a:gd name="connsiteX1" fmla="*/ 2913452 w 15612548"/>
              <a:gd name="connsiteY1" fmla="*/ 189 h 13716190"/>
              <a:gd name="connsiteX2" fmla="*/ 11378068 w 15612548"/>
              <a:gd name="connsiteY2" fmla="*/ 0 h 13716190"/>
              <a:gd name="connsiteX3" fmla="*/ 13493775 w 15612548"/>
              <a:gd name="connsiteY3" fmla="*/ 2112345 h 13716190"/>
              <a:gd name="connsiteX4" fmla="*/ 11592246 w 15612548"/>
              <a:gd name="connsiteY4" fmla="*/ 4006123 h 13716190"/>
              <a:gd name="connsiteX5" fmla="*/ 15610692 w 15612548"/>
              <a:gd name="connsiteY5" fmla="*/ 8002078 h 13716190"/>
              <a:gd name="connsiteX6" fmla="*/ 15612497 w 15612548"/>
              <a:gd name="connsiteY6" fmla="*/ 8873158 h 13716190"/>
              <a:gd name="connsiteX7" fmla="*/ 10797703 w 15612548"/>
              <a:gd name="connsiteY7" fmla="*/ 13716190 h 13716190"/>
              <a:gd name="connsiteX8" fmla="*/ 0 w 15612548"/>
              <a:gd name="connsiteY8" fmla="*/ 2898184 h 13716190"/>
              <a:gd name="connsiteX0" fmla="*/ 0 w 15612548"/>
              <a:gd name="connsiteY0" fmla="*/ 2898184 h 13716190"/>
              <a:gd name="connsiteX1" fmla="*/ 2913452 w 15612548"/>
              <a:gd name="connsiteY1" fmla="*/ 189 h 13716190"/>
              <a:gd name="connsiteX2" fmla="*/ 11378068 w 15612548"/>
              <a:gd name="connsiteY2" fmla="*/ 0 h 13716190"/>
              <a:gd name="connsiteX3" fmla="*/ 13493775 w 15612548"/>
              <a:gd name="connsiteY3" fmla="*/ 2112345 h 13716190"/>
              <a:gd name="connsiteX4" fmla="*/ 11622409 w 15612548"/>
              <a:gd name="connsiteY4" fmla="*/ 4006123 h 13716190"/>
              <a:gd name="connsiteX5" fmla="*/ 15610692 w 15612548"/>
              <a:gd name="connsiteY5" fmla="*/ 8002078 h 13716190"/>
              <a:gd name="connsiteX6" fmla="*/ 15612497 w 15612548"/>
              <a:gd name="connsiteY6" fmla="*/ 8873158 h 13716190"/>
              <a:gd name="connsiteX7" fmla="*/ 10797703 w 15612548"/>
              <a:gd name="connsiteY7" fmla="*/ 13716190 h 13716190"/>
              <a:gd name="connsiteX8" fmla="*/ 0 w 15612548"/>
              <a:gd name="connsiteY8" fmla="*/ 2898184 h 13716190"/>
              <a:gd name="connsiteX0" fmla="*/ 0 w 15612548"/>
              <a:gd name="connsiteY0" fmla="*/ 2898184 h 13716190"/>
              <a:gd name="connsiteX1" fmla="*/ 2913452 w 15612548"/>
              <a:gd name="connsiteY1" fmla="*/ 189 h 13716190"/>
              <a:gd name="connsiteX2" fmla="*/ 11378068 w 15612548"/>
              <a:gd name="connsiteY2" fmla="*/ 0 h 13716190"/>
              <a:gd name="connsiteX3" fmla="*/ 13500125 w 15612548"/>
              <a:gd name="connsiteY3" fmla="*/ 2118695 h 13716190"/>
              <a:gd name="connsiteX4" fmla="*/ 11622409 w 15612548"/>
              <a:gd name="connsiteY4" fmla="*/ 4006123 h 13716190"/>
              <a:gd name="connsiteX5" fmla="*/ 15610692 w 15612548"/>
              <a:gd name="connsiteY5" fmla="*/ 8002078 h 13716190"/>
              <a:gd name="connsiteX6" fmla="*/ 15612497 w 15612548"/>
              <a:gd name="connsiteY6" fmla="*/ 8873158 h 13716190"/>
              <a:gd name="connsiteX7" fmla="*/ 10797703 w 15612548"/>
              <a:gd name="connsiteY7" fmla="*/ 13716190 h 13716190"/>
              <a:gd name="connsiteX8" fmla="*/ 0 w 15612548"/>
              <a:gd name="connsiteY8" fmla="*/ 2898184 h 13716190"/>
              <a:gd name="connsiteX0" fmla="*/ 0 w 15612548"/>
              <a:gd name="connsiteY0" fmla="*/ 2898184 h 13716190"/>
              <a:gd name="connsiteX1" fmla="*/ 2913452 w 15612548"/>
              <a:gd name="connsiteY1" fmla="*/ 189 h 13716190"/>
              <a:gd name="connsiteX2" fmla="*/ 11378068 w 15612548"/>
              <a:gd name="connsiteY2" fmla="*/ 0 h 13716190"/>
              <a:gd name="connsiteX3" fmla="*/ 13506475 w 15612548"/>
              <a:gd name="connsiteY3" fmla="*/ 2117107 h 13716190"/>
              <a:gd name="connsiteX4" fmla="*/ 11622409 w 15612548"/>
              <a:gd name="connsiteY4" fmla="*/ 4006123 h 13716190"/>
              <a:gd name="connsiteX5" fmla="*/ 15610692 w 15612548"/>
              <a:gd name="connsiteY5" fmla="*/ 8002078 h 13716190"/>
              <a:gd name="connsiteX6" fmla="*/ 15612497 w 15612548"/>
              <a:gd name="connsiteY6" fmla="*/ 8873158 h 13716190"/>
              <a:gd name="connsiteX7" fmla="*/ 10797703 w 15612548"/>
              <a:gd name="connsiteY7" fmla="*/ 13716190 h 13716190"/>
              <a:gd name="connsiteX8" fmla="*/ 0 w 15612548"/>
              <a:gd name="connsiteY8" fmla="*/ 2898184 h 13716190"/>
              <a:gd name="connsiteX0" fmla="*/ 0 w 15612548"/>
              <a:gd name="connsiteY0" fmla="*/ 2897995 h 13716001"/>
              <a:gd name="connsiteX1" fmla="*/ 2913452 w 15612548"/>
              <a:gd name="connsiteY1" fmla="*/ 0 h 13716001"/>
              <a:gd name="connsiteX2" fmla="*/ 11386006 w 15612548"/>
              <a:gd name="connsiteY2" fmla="*/ 1399 h 13716001"/>
              <a:gd name="connsiteX3" fmla="*/ 13506475 w 15612548"/>
              <a:gd name="connsiteY3" fmla="*/ 2116918 h 13716001"/>
              <a:gd name="connsiteX4" fmla="*/ 11622409 w 15612548"/>
              <a:gd name="connsiteY4" fmla="*/ 4005934 h 13716001"/>
              <a:gd name="connsiteX5" fmla="*/ 15610692 w 15612548"/>
              <a:gd name="connsiteY5" fmla="*/ 8001889 h 13716001"/>
              <a:gd name="connsiteX6" fmla="*/ 15612497 w 15612548"/>
              <a:gd name="connsiteY6" fmla="*/ 8872969 h 13716001"/>
              <a:gd name="connsiteX7" fmla="*/ 10797703 w 15612548"/>
              <a:gd name="connsiteY7" fmla="*/ 13716001 h 13716001"/>
              <a:gd name="connsiteX8" fmla="*/ 0 w 15612548"/>
              <a:gd name="connsiteY8" fmla="*/ 2897995 h 13716001"/>
              <a:gd name="connsiteX0" fmla="*/ 0 w 15612548"/>
              <a:gd name="connsiteY0" fmla="*/ 2898183 h 13716189"/>
              <a:gd name="connsiteX1" fmla="*/ 2913452 w 15612548"/>
              <a:gd name="connsiteY1" fmla="*/ 188 h 13716189"/>
              <a:gd name="connsiteX2" fmla="*/ 11389181 w 15612548"/>
              <a:gd name="connsiteY2" fmla="*/ 0 h 13716189"/>
              <a:gd name="connsiteX3" fmla="*/ 13506475 w 15612548"/>
              <a:gd name="connsiteY3" fmla="*/ 2117106 h 13716189"/>
              <a:gd name="connsiteX4" fmla="*/ 11622409 w 15612548"/>
              <a:gd name="connsiteY4" fmla="*/ 4006122 h 13716189"/>
              <a:gd name="connsiteX5" fmla="*/ 15610692 w 15612548"/>
              <a:gd name="connsiteY5" fmla="*/ 8002077 h 13716189"/>
              <a:gd name="connsiteX6" fmla="*/ 15612497 w 15612548"/>
              <a:gd name="connsiteY6" fmla="*/ 8873157 h 13716189"/>
              <a:gd name="connsiteX7" fmla="*/ 10797703 w 15612548"/>
              <a:gd name="connsiteY7" fmla="*/ 13716189 h 13716189"/>
              <a:gd name="connsiteX8" fmla="*/ 0 w 15612548"/>
              <a:gd name="connsiteY8" fmla="*/ 2898183 h 13716189"/>
              <a:gd name="connsiteX0" fmla="*/ 0 w 15612548"/>
              <a:gd name="connsiteY0" fmla="*/ 2898183 h 13716189"/>
              <a:gd name="connsiteX1" fmla="*/ 2913452 w 15612548"/>
              <a:gd name="connsiteY1" fmla="*/ 188 h 13716189"/>
              <a:gd name="connsiteX2" fmla="*/ 11389181 w 15612548"/>
              <a:gd name="connsiteY2" fmla="*/ 0 h 13716189"/>
              <a:gd name="connsiteX3" fmla="*/ 13509650 w 15612548"/>
              <a:gd name="connsiteY3" fmla="*/ 2117106 h 13716189"/>
              <a:gd name="connsiteX4" fmla="*/ 11622409 w 15612548"/>
              <a:gd name="connsiteY4" fmla="*/ 4006122 h 13716189"/>
              <a:gd name="connsiteX5" fmla="*/ 15610692 w 15612548"/>
              <a:gd name="connsiteY5" fmla="*/ 8002077 h 13716189"/>
              <a:gd name="connsiteX6" fmla="*/ 15612497 w 15612548"/>
              <a:gd name="connsiteY6" fmla="*/ 8873157 h 13716189"/>
              <a:gd name="connsiteX7" fmla="*/ 10797703 w 15612548"/>
              <a:gd name="connsiteY7" fmla="*/ 13716189 h 13716189"/>
              <a:gd name="connsiteX8" fmla="*/ 0 w 15612548"/>
              <a:gd name="connsiteY8" fmla="*/ 2898183 h 13716189"/>
              <a:gd name="connsiteX0" fmla="*/ 0 w 15612548"/>
              <a:gd name="connsiteY0" fmla="*/ 2898183 h 13716189"/>
              <a:gd name="connsiteX1" fmla="*/ 2913452 w 15612548"/>
              <a:gd name="connsiteY1" fmla="*/ 188 h 13716189"/>
              <a:gd name="connsiteX2" fmla="*/ 11389181 w 15612548"/>
              <a:gd name="connsiteY2" fmla="*/ 0 h 13716189"/>
              <a:gd name="connsiteX3" fmla="*/ 13509650 w 15612548"/>
              <a:gd name="connsiteY3" fmla="*/ 2117106 h 13716189"/>
              <a:gd name="connsiteX4" fmla="*/ 11625584 w 15612548"/>
              <a:gd name="connsiteY4" fmla="*/ 4007709 h 13716189"/>
              <a:gd name="connsiteX5" fmla="*/ 15610692 w 15612548"/>
              <a:gd name="connsiteY5" fmla="*/ 8002077 h 13716189"/>
              <a:gd name="connsiteX6" fmla="*/ 15612497 w 15612548"/>
              <a:gd name="connsiteY6" fmla="*/ 8873157 h 13716189"/>
              <a:gd name="connsiteX7" fmla="*/ 10797703 w 15612548"/>
              <a:gd name="connsiteY7" fmla="*/ 13716189 h 13716189"/>
              <a:gd name="connsiteX8" fmla="*/ 0 w 15612548"/>
              <a:gd name="connsiteY8" fmla="*/ 2898183 h 13716189"/>
              <a:gd name="connsiteX0" fmla="*/ 0 w 15612548"/>
              <a:gd name="connsiteY0" fmla="*/ 2898183 h 13716189"/>
              <a:gd name="connsiteX1" fmla="*/ 2913452 w 15612548"/>
              <a:gd name="connsiteY1" fmla="*/ 188 h 13716189"/>
              <a:gd name="connsiteX2" fmla="*/ 11389181 w 15612548"/>
              <a:gd name="connsiteY2" fmla="*/ 0 h 13716189"/>
              <a:gd name="connsiteX3" fmla="*/ 13509650 w 15612548"/>
              <a:gd name="connsiteY3" fmla="*/ 2117106 h 13716189"/>
              <a:gd name="connsiteX4" fmla="*/ 11625584 w 15612548"/>
              <a:gd name="connsiteY4" fmla="*/ 4007709 h 13716189"/>
              <a:gd name="connsiteX5" fmla="*/ 15610692 w 15612548"/>
              <a:gd name="connsiteY5" fmla="*/ 7992552 h 13716189"/>
              <a:gd name="connsiteX6" fmla="*/ 15612497 w 15612548"/>
              <a:gd name="connsiteY6" fmla="*/ 8873157 h 13716189"/>
              <a:gd name="connsiteX7" fmla="*/ 10797703 w 15612548"/>
              <a:gd name="connsiteY7" fmla="*/ 13716189 h 13716189"/>
              <a:gd name="connsiteX8" fmla="*/ 0 w 15612548"/>
              <a:gd name="connsiteY8" fmla="*/ 2898183 h 13716189"/>
              <a:gd name="connsiteX0" fmla="*/ 0 w 15612548"/>
              <a:gd name="connsiteY0" fmla="*/ 2898183 h 13716189"/>
              <a:gd name="connsiteX1" fmla="*/ 2913452 w 15612548"/>
              <a:gd name="connsiteY1" fmla="*/ 188 h 13716189"/>
              <a:gd name="connsiteX2" fmla="*/ 11389181 w 15612548"/>
              <a:gd name="connsiteY2" fmla="*/ 0 h 13716189"/>
              <a:gd name="connsiteX3" fmla="*/ 13509650 w 15612548"/>
              <a:gd name="connsiteY3" fmla="*/ 2117106 h 13716189"/>
              <a:gd name="connsiteX4" fmla="*/ 11625584 w 15612548"/>
              <a:gd name="connsiteY4" fmla="*/ 4007709 h 13716189"/>
              <a:gd name="connsiteX5" fmla="*/ 15610692 w 15612548"/>
              <a:gd name="connsiteY5" fmla="*/ 7992552 h 13716189"/>
              <a:gd name="connsiteX6" fmla="*/ 15612497 w 15612548"/>
              <a:gd name="connsiteY6" fmla="*/ 8873157 h 13716189"/>
              <a:gd name="connsiteX7" fmla="*/ 10797703 w 15612548"/>
              <a:gd name="connsiteY7" fmla="*/ 13716189 h 13716189"/>
              <a:gd name="connsiteX8" fmla="*/ 0 w 15612548"/>
              <a:gd name="connsiteY8" fmla="*/ 2898183 h 13716189"/>
              <a:gd name="connsiteX0" fmla="*/ 0 w 15612548"/>
              <a:gd name="connsiteY0" fmla="*/ 2898183 h 13716189"/>
              <a:gd name="connsiteX1" fmla="*/ 2913452 w 15612548"/>
              <a:gd name="connsiteY1" fmla="*/ 188 h 13716189"/>
              <a:gd name="connsiteX2" fmla="*/ 11389181 w 15612548"/>
              <a:gd name="connsiteY2" fmla="*/ 0 h 13716189"/>
              <a:gd name="connsiteX3" fmla="*/ 13509650 w 15612548"/>
              <a:gd name="connsiteY3" fmla="*/ 2117106 h 13716189"/>
              <a:gd name="connsiteX4" fmla="*/ 11625584 w 15612548"/>
              <a:gd name="connsiteY4" fmla="*/ 4007709 h 13716189"/>
              <a:gd name="connsiteX5" fmla="*/ 15610692 w 15612548"/>
              <a:gd name="connsiteY5" fmla="*/ 7992552 h 13716189"/>
              <a:gd name="connsiteX6" fmla="*/ 15612497 w 15612548"/>
              <a:gd name="connsiteY6" fmla="*/ 8873157 h 13716189"/>
              <a:gd name="connsiteX7" fmla="*/ 10797703 w 15612548"/>
              <a:gd name="connsiteY7" fmla="*/ 13716189 h 13716189"/>
              <a:gd name="connsiteX8" fmla="*/ 0 w 15612548"/>
              <a:gd name="connsiteY8" fmla="*/ 2898183 h 13716189"/>
              <a:gd name="connsiteX0" fmla="*/ 0 w 15612548"/>
              <a:gd name="connsiteY0" fmla="*/ 2898183 h 13713014"/>
              <a:gd name="connsiteX1" fmla="*/ 2913452 w 15612548"/>
              <a:gd name="connsiteY1" fmla="*/ 188 h 13713014"/>
              <a:gd name="connsiteX2" fmla="*/ 11389181 w 15612548"/>
              <a:gd name="connsiteY2" fmla="*/ 0 h 13713014"/>
              <a:gd name="connsiteX3" fmla="*/ 13509650 w 15612548"/>
              <a:gd name="connsiteY3" fmla="*/ 2117106 h 13713014"/>
              <a:gd name="connsiteX4" fmla="*/ 11625584 w 15612548"/>
              <a:gd name="connsiteY4" fmla="*/ 4007709 h 13713014"/>
              <a:gd name="connsiteX5" fmla="*/ 15610692 w 15612548"/>
              <a:gd name="connsiteY5" fmla="*/ 7992552 h 13713014"/>
              <a:gd name="connsiteX6" fmla="*/ 15612497 w 15612548"/>
              <a:gd name="connsiteY6" fmla="*/ 8873157 h 13713014"/>
              <a:gd name="connsiteX7" fmla="*/ 10797703 w 15612548"/>
              <a:gd name="connsiteY7" fmla="*/ 13713014 h 13713014"/>
              <a:gd name="connsiteX8" fmla="*/ 0 w 15612548"/>
              <a:gd name="connsiteY8" fmla="*/ 2898183 h 1371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12548" h="13713014">
                <a:moveTo>
                  <a:pt x="0" y="2898183"/>
                </a:moveTo>
                <a:lnTo>
                  <a:pt x="2913452" y="188"/>
                </a:lnTo>
                <a:lnTo>
                  <a:pt x="11389181" y="0"/>
                </a:lnTo>
                <a:lnTo>
                  <a:pt x="13509650" y="2117106"/>
                </a:lnTo>
                <a:lnTo>
                  <a:pt x="11625584" y="4007709"/>
                </a:lnTo>
                <a:lnTo>
                  <a:pt x="15610692" y="7992552"/>
                </a:lnTo>
                <a:cubicBezTo>
                  <a:pt x="15610235" y="8285029"/>
                  <a:pt x="15612954" y="8580680"/>
                  <a:pt x="15612497" y="8873157"/>
                </a:cubicBezTo>
                <a:lnTo>
                  <a:pt x="10797703" y="13713014"/>
                </a:lnTo>
                <a:lnTo>
                  <a:pt x="0" y="2898183"/>
                </a:lnTo>
                <a:close/>
              </a:path>
            </a:pathLst>
          </a:custGeom>
          <a:solidFill>
            <a:srgbClr val="F0F0F0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C29ABF-C1C1-472E-9D73-8D1F0BA0C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9DAA-2AC3-494C-892F-0DA95A3FACD8}" type="datetime1">
              <a:rPr lang="cs-CZ" smtClean="0"/>
              <a:t>28.04.2025</a:t>
            </a:fld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DC3553-90CD-451D-8C37-7D3AB1465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04FDF3-5299-4F30-B7F6-2BB64052D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33942C1-BDF2-4474-BFA0-1929A31B6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0375" y="8226425"/>
            <a:ext cx="15843250" cy="30607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0" b="1">
                <a:solidFill>
                  <a:schemeClr val="bg2"/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0268DB6-12A5-4355-A6D7-39F91AADA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375" y="954089"/>
            <a:ext cx="15843250" cy="713580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14800"/>
            </a:lvl1pPr>
          </a:lstStyle>
          <a:p>
            <a:r>
              <a:rPr lang="cs-CZ"/>
              <a:t>Kliknutím lze upravit styl.</a:t>
            </a:r>
          </a:p>
        </p:txBody>
      </p:sp>
      <p:cxnSp>
        <p:nvCxnSpPr>
          <p:cNvPr id="21" name="Foto zleva 24,38 cm (-9,5)" hidden="1">
            <a:extLst>
              <a:ext uri="{FF2B5EF4-FFF2-40B4-BE49-F238E27FC236}">
                <a16:creationId xmlns:a16="http://schemas.microsoft.com/office/drawing/2014/main" id="{4A03EF21-8530-42C5-8F9B-B812AB5197D2}"/>
              </a:ext>
            </a:extLst>
          </p:cNvPr>
          <p:cNvCxnSpPr/>
          <p:nvPr userDrawn="1"/>
        </p:nvCxnSpPr>
        <p:spPr>
          <a:xfrm>
            <a:off x="87768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Foto dole X 54,34 cm (20,5)" hidden="1">
            <a:extLst>
              <a:ext uri="{FF2B5EF4-FFF2-40B4-BE49-F238E27FC236}">
                <a16:creationId xmlns:a16="http://schemas.microsoft.com/office/drawing/2014/main" id="{A6EED55F-B925-4437-B71F-A7F7533479A4}"/>
              </a:ext>
            </a:extLst>
          </p:cNvPr>
          <p:cNvCxnSpPr/>
          <p:nvPr userDrawn="1"/>
        </p:nvCxnSpPr>
        <p:spPr>
          <a:xfrm>
            <a:off x="195624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Foto zleva nahoře Y 8,12 cm (11,0)" hidden="1">
            <a:extLst>
              <a:ext uri="{FF2B5EF4-FFF2-40B4-BE49-F238E27FC236}">
                <a16:creationId xmlns:a16="http://schemas.microsoft.com/office/drawing/2014/main" id="{45C01206-D9B3-4DC8-9FEB-F2DDE8E2CFCE}"/>
              </a:ext>
            </a:extLst>
          </p:cNvPr>
          <p:cNvCxnSpPr/>
          <p:nvPr userDrawn="1"/>
        </p:nvCxnSpPr>
        <p:spPr>
          <a:xfrm>
            <a:off x="0" y="29232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Foto vpravo dole Y 24,68 cm (-5,6)" hidden="1">
            <a:extLst>
              <a:ext uri="{FF2B5EF4-FFF2-40B4-BE49-F238E27FC236}">
                <a16:creationId xmlns:a16="http://schemas.microsoft.com/office/drawing/2014/main" id="{22EBEAE4-89B3-4C28-AEC3-5837D5E840D0}"/>
              </a:ext>
            </a:extLst>
          </p:cNvPr>
          <p:cNvCxnSpPr>
            <a:cxnSpLocks/>
          </p:cNvCxnSpPr>
          <p:nvPr userDrawn="1"/>
        </p:nvCxnSpPr>
        <p:spPr>
          <a:xfrm>
            <a:off x="0" y="8884800"/>
            <a:ext cx="2438399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Foto nahoře vlevo 32,42 cm (-1,4)" hidden="1">
            <a:extLst>
              <a:ext uri="{FF2B5EF4-FFF2-40B4-BE49-F238E27FC236}">
                <a16:creationId xmlns:a16="http://schemas.microsoft.com/office/drawing/2014/main" id="{007B8778-05CF-47EB-B106-319714304FB8}"/>
              </a:ext>
            </a:extLst>
          </p:cNvPr>
          <p:cNvCxnSpPr/>
          <p:nvPr userDrawn="1"/>
        </p:nvCxnSpPr>
        <p:spPr>
          <a:xfrm>
            <a:off x="116712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odnadpis úč. Y 24,9 cm" hidden="1">
            <a:extLst>
              <a:ext uri="{FF2B5EF4-FFF2-40B4-BE49-F238E27FC236}">
                <a16:creationId xmlns:a16="http://schemas.microsoft.com/office/drawing/2014/main" id="{14D6EFB1-107F-4704-8299-2539CBB40FB6}"/>
              </a:ext>
            </a:extLst>
          </p:cNvPr>
          <p:cNvCxnSpPr/>
          <p:nvPr userDrawn="1"/>
        </p:nvCxnSpPr>
        <p:spPr>
          <a:xfrm>
            <a:off x="0" y="8964000"/>
            <a:ext cx="2438399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Nadpis 2. ř. úč. Y 21,36 cm" hidden="1">
            <a:extLst>
              <a:ext uri="{FF2B5EF4-FFF2-40B4-BE49-F238E27FC236}">
                <a16:creationId xmlns:a16="http://schemas.microsoft.com/office/drawing/2014/main" id="{C6EDD88E-EC5A-466F-A97A-C3A597C3EABB}"/>
              </a:ext>
            </a:extLst>
          </p:cNvPr>
          <p:cNvCxnSpPr/>
          <p:nvPr userDrawn="1"/>
        </p:nvCxnSpPr>
        <p:spPr>
          <a:xfrm>
            <a:off x="0" y="7689600"/>
            <a:ext cx="2438399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Nadpis 1. ř. úč. Y 16,14 cm" hidden="1">
            <a:extLst>
              <a:ext uri="{FF2B5EF4-FFF2-40B4-BE49-F238E27FC236}">
                <a16:creationId xmlns:a16="http://schemas.microsoft.com/office/drawing/2014/main" id="{B641107B-B499-4717-858A-62886C05B2E7}"/>
              </a:ext>
            </a:extLst>
          </p:cNvPr>
          <p:cNvCxnSpPr/>
          <p:nvPr userDrawn="1"/>
        </p:nvCxnSpPr>
        <p:spPr>
          <a:xfrm>
            <a:off x="0" y="5810400"/>
            <a:ext cx="2438399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Nadpis zleva X 11,91 cm (-22,0)" hidden="1">
            <a:extLst>
              <a:ext uri="{FF2B5EF4-FFF2-40B4-BE49-F238E27FC236}">
                <a16:creationId xmlns:a16="http://schemas.microsoft.com/office/drawing/2014/main" id="{10B275E3-C80D-4B37-BC19-32C031F6FFB2}"/>
              </a:ext>
            </a:extLst>
          </p:cNvPr>
          <p:cNvCxnSpPr/>
          <p:nvPr userDrawn="1"/>
        </p:nvCxnSpPr>
        <p:spPr>
          <a:xfrm>
            <a:off x="4287600" y="0"/>
            <a:ext cx="0" cy="1371599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500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692" userDrawn="1">
          <p15:clr>
            <a:srgbClr val="FBAE40"/>
          </p15:clr>
        </p15:guide>
        <p15:guide id="10" pos="2690" userDrawn="1">
          <p15:clr>
            <a:srgbClr val="FBAE40"/>
          </p15:clr>
        </p15:guide>
        <p15:guide id="11" orient="horz" pos="601" userDrawn="1">
          <p15:clr>
            <a:srgbClr val="FBAE40"/>
          </p15:clr>
        </p15:guide>
        <p15:guide id="12" orient="horz" pos="5091" userDrawn="1">
          <p15:clr>
            <a:srgbClr val="FBAE40"/>
          </p15:clr>
        </p15:guide>
        <p15:guide id="13" orient="horz" pos="5182" userDrawn="1">
          <p15:clr>
            <a:srgbClr val="FBAE40"/>
          </p15:clr>
        </p15:guide>
        <p15:guide id="14" orient="horz" pos="7110" userDrawn="1">
          <p15:clr>
            <a:srgbClr val="FBAE40"/>
          </p15:clr>
        </p15:guide>
        <p15:guide id="15" pos="552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3ED24C1-A967-4822-B5BB-DA71792F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F572-B723-4F88-91A4-2539088B5A1B}" type="datetime1">
              <a:rPr lang="cs-CZ" smtClean="0"/>
              <a:t>28.04.2025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ABB0538-8D07-4114-922C-37B9E6C5F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F2A8E2-5F72-4249-9E7C-C5B42F09B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1F62B7C5-0DFE-492D-A837-ACDF59FBE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cxnSp>
        <p:nvCxnSpPr>
          <p:cNvPr id="10" name="Obrázek zleva X 37,7 cm (3,8)" hidden="1">
            <a:extLst>
              <a:ext uri="{FF2B5EF4-FFF2-40B4-BE49-F238E27FC236}">
                <a16:creationId xmlns:a16="http://schemas.microsoft.com/office/drawing/2014/main" id="{DEDF0174-3988-41B6-A155-B60503CC8DB9}"/>
              </a:ext>
            </a:extLst>
          </p:cNvPr>
          <p:cNvCxnSpPr/>
          <p:nvPr userDrawn="1"/>
        </p:nvCxnSpPr>
        <p:spPr>
          <a:xfrm>
            <a:off x="135720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Obrázek zdola Y 30,23 cm (-11,2)" hidden="1">
            <a:extLst>
              <a:ext uri="{FF2B5EF4-FFF2-40B4-BE49-F238E27FC236}">
                <a16:creationId xmlns:a16="http://schemas.microsoft.com/office/drawing/2014/main" id="{55BC21DB-5367-4953-B132-40787151B056}"/>
              </a:ext>
            </a:extLst>
          </p:cNvPr>
          <p:cNvCxnSpPr/>
          <p:nvPr userDrawn="1"/>
        </p:nvCxnSpPr>
        <p:spPr>
          <a:xfrm>
            <a:off x="0" y="108828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ástupný symbol obrázku 13">
            <a:extLst>
              <a:ext uri="{FF2B5EF4-FFF2-40B4-BE49-F238E27FC236}">
                <a16:creationId xmlns:a16="http://schemas.microsoft.com/office/drawing/2014/main" id="{6FC8B9C9-EFC6-4BA6-A4FD-A7F7FC2455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560425" y="3113088"/>
            <a:ext cx="9288463" cy="7777162"/>
          </a:xfrm>
          <a:solidFill>
            <a:srgbClr val="F0F0F0"/>
          </a:solidFill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8" name="Zástupný obsah 17">
            <a:extLst>
              <a:ext uri="{FF2B5EF4-FFF2-40B4-BE49-F238E27FC236}">
                <a16:creationId xmlns:a16="http://schemas.microsoft.com/office/drawing/2014/main" id="{592D54E9-8B08-4799-8625-87C384489A6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35113" y="3005138"/>
            <a:ext cx="11304587" cy="82819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367989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542" userDrawn="1">
          <p15:clr>
            <a:srgbClr val="FBAE40"/>
          </p15:clr>
        </p15:guide>
        <p15:guide id="2" orient="horz" pos="6860" userDrawn="1">
          <p15:clr>
            <a:srgbClr val="FBAE40"/>
          </p15:clr>
        </p15:guide>
        <p15:guide id="3" orient="horz" pos="7110" userDrawn="1">
          <p15:clr>
            <a:srgbClr val="FBAE40"/>
          </p15:clr>
        </p15:guide>
        <p15:guide id="4" orient="horz" pos="1961" userDrawn="1">
          <p15:clr>
            <a:srgbClr val="FBAE40"/>
          </p15:clr>
        </p15:guide>
        <p15:guide id="5" orient="horz" pos="1893" userDrawn="1">
          <p15:clr>
            <a:srgbClr val="FBAE40"/>
          </p15:clr>
        </p15:guide>
        <p15:guide id="6" orient="horz" pos="1712" userDrawn="1">
          <p15:clr>
            <a:srgbClr val="FBAE40"/>
          </p15:clr>
        </p15:guide>
        <p15:guide id="7" orient="horz" pos="601" userDrawn="1">
          <p15:clr>
            <a:srgbClr val="FBAE40"/>
          </p15:clr>
        </p15:guide>
        <p15:guide id="8" pos="8088" userDrawn="1">
          <p15:clr>
            <a:srgbClr val="FBAE40"/>
          </p15:clr>
        </p15:guide>
        <p15:guide id="9" pos="967" userDrawn="1">
          <p15:clr>
            <a:srgbClr val="FBAE40"/>
          </p15:clr>
        </p15:guide>
        <p15:guide id="10" pos="1439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3ED24C1-A967-4822-B5BB-DA71792F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3731-69E0-41A9-BE6E-BF4881C18378}" type="datetime1">
              <a:rPr lang="cs-CZ" smtClean="0"/>
              <a:t>28.04.2025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ABB0538-8D07-4114-922C-37B9E6C5F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F2A8E2-5F72-4249-9E7C-C5B42F09B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obrázku 13">
            <a:extLst>
              <a:ext uri="{FF2B5EF4-FFF2-40B4-BE49-F238E27FC236}">
                <a16:creationId xmlns:a16="http://schemas.microsoft.com/office/drawing/2014/main" id="{7C7A9E07-7910-4D0B-85F5-7DA512A57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35112" y="3113088"/>
            <a:ext cx="10296525" cy="7416801"/>
          </a:xfrm>
          <a:solidFill>
            <a:srgbClr val="F0F0F0"/>
          </a:solidFill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5ABC6DE-3BB1-4CB4-BB0B-317FF4C72F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35113" y="10853738"/>
            <a:ext cx="10296525" cy="43338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000" i="1"/>
            </a:lvl1pPr>
            <a:lvl2pPr>
              <a:spcBef>
                <a:spcPts val="0"/>
              </a:spcBef>
              <a:defRPr sz="2000" i="1"/>
            </a:lvl2pPr>
            <a:lvl3pPr>
              <a:spcBef>
                <a:spcPts val="0"/>
              </a:spcBef>
              <a:defRPr sz="2000" i="1"/>
            </a:lvl3pPr>
            <a:lvl4pPr>
              <a:spcBef>
                <a:spcPts val="0"/>
              </a:spcBef>
              <a:defRPr sz="2000" i="1"/>
            </a:lvl4pPr>
            <a:lvl5pPr>
              <a:spcBef>
                <a:spcPts val="0"/>
              </a:spcBef>
              <a:defRPr sz="2000" i="1"/>
            </a:lvl5pPr>
          </a:lstStyle>
          <a:p>
            <a:pPr lvl="0"/>
            <a:r>
              <a:rPr lang="cs-CZ"/>
              <a:t>Popis obrázku drobným textem</a:t>
            </a: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1F62B7C5-0DFE-492D-A837-ACDF59FBE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cxnSp>
        <p:nvCxnSpPr>
          <p:cNvPr id="10" name="Text zleva X 40,48 cm (6,6)" hidden="1">
            <a:extLst>
              <a:ext uri="{FF2B5EF4-FFF2-40B4-BE49-F238E27FC236}">
                <a16:creationId xmlns:a16="http://schemas.microsoft.com/office/drawing/2014/main" id="{DEDF0174-3988-41B6-A155-B60503CC8DB9}"/>
              </a:ext>
            </a:extLst>
          </p:cNvPr>
          <p:cNvCxnSpPr/>
          <p:nvPr userDrawn="1"/>
        </p:nvCxnSpPr>
        <p:spPr>
          <a:xfrm>
            <a:off x="145728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Obrázek zdola Y 29,21 cm (-10,2)" hidden="1">
            <a:extLst>
              <a:ext uri="{FF2B5EF4-FFF2-40B4-BE49-F238E27FC236}">
                <a16:creationId xmlns:a16="http://schemas.microsoft.com/office/drawing/2014/main" id="{55BC21DB-5367-4953-B132-40787151B056}"/>
              </a:ext>
            </a:extLst>
          </p:cNvPr>
          <p:cNvCxnSpPr/>
          <p:nvPr userDrawn="1"/>
        </p:nvCxnSpPr>
        <p:spPr>
          <a:xfrm>
            <a:off x="0" y="105156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opisek úč. Y 30,82 cm (-11,1)" hidden="1">
            <a:extLst>
              <a:ext uri="{FF2B5EF4-FFF2-40B4-BE49-F238E27FC236}">
                <a16:creationId xmlns:a16="http://schemas.microsoft.com/office/drawing/2014/main" id="{9D680860-9197-40CF-AEAB-BAAF8AE030B8}"/>
              </a:ext>
            </a:extLst>
          </p:cNvPr>
          <p:cNvCxnSpPr/>
          <p:nvPr userDrawn="1"/>
        </p:nvCxnSpPr>
        <p:spPr>
          <a:xfrm>
            <a:off x="0" y="110952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791A441-7CE7-4DEA-ACB8-1CDF992CA3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568488" y="3005138"/>
            <a:ext cx="8280400" cy="7524750"/>
          </a:xfrm>
        </p:spPr>
        <p:txBody>
          <a:bodyPr anchor="ctr" anchorCtr="0">
            <a:normAutofit/>
          </a:bodyPr>
          <a:lstStyle>
            <a:lvl1pPr>
              <a:spcBef>
                <a:spcPts val="2400"/>
              </a:spcBef>
              <a:defRPr sz="2400"/>
            </a:lvl1pPr>
            <a:lvl2pPr>
              <a:spcBef>
                <a:spcPts val="2400"/>
              </a:spcBef>
              <a:defRPr sz="2400"/>
            </a:lvl2pPr>
            <a:lvl3pPr>
              <a:spcBef>
                <a:spcPts val="2400"/>
              </a:spcBef>
              <a:defRPr sz="2400"/>
            </a:lvl3pPr>
            <a:lvl4pPr>
              <a:spcBef>
                <a:spcPts val="2400"/>
              </a:spcBef>
              <a:defRPr sz="2400"/>
            </a:lvl4pPr>
            <a:lvl5pPr>
              <a:spcBef>
                <a:spcPts val="2400"/>
              </a:spcBef>
              <a:defRPr sz="24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09138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177" userDrawn="1">
          <p15:clr>
            <a:srgbClr val="FBAE40"/>
          </p15:clr>
        </p15:guide>
        <p15:guide id="2" orient="horz" pos="6633" userDrawn="1">
          <p15:clr>
            <a:srgbClr val="FBAE40"/>
          </p15:clr>
        </p15:guide>
        <p15:guide id="3" orient="horz" pos="7110" userDrawn="1">
          <p15:clr>
            <a:srgbClr val="FBAE40"/>
          </p15:clr>
        </p15:guide>
        <p15:guide id="4" orient="horz" pos="1961" userDrawn="1">
          <p15:clr>
            <a:srgbClr val="FBAE40"/>
          </p15:clr>
        </p15:guide>
        <p15:guide id="6" orient="horz" pos="1712" userDrawn="1">
          <p15:clr>
            <a:srgbClr val="FBAE40"/>
          </p15:clr>
        </p15:guide>
        <p15:guide id="7" orient="horz" pos="601" userDrawn="1">
          <p15:clr>
            <a:srgbClr val="FBAE40"/>
          </p15:clr>
        </p15:guide>
        <p15:guide id="9" pos="967" userDrawn="1">
          <p15:clr>
            <a:srgbClr val="FBAE40"/>
          </p15:clr>
        </p15:guide>
        <p15:guide id="10" pos="14393" userDrawn="1">
          <p15:clr>
            <a:srgbClr val="FBAE40"/>
          </p15:clr>
        </p15:guide>
        <p15:guide id="11" pos="7453" userDrawn="1">
          <p15:clr>
            <a:srgbClr val="FBAE40"/>
          </p15:clr>
        </p15:guide>
        <p15:guide id="12" orient="horz" pos="6837" userDrawn="1">
          <p15:clr>
            <a:srgbClr val="FBAE40"/>
          </p15:clr>
        </p15:guide>
        <p15:guide id="13" orient="horz" pos="189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3ED24C1-A967-4822-B5BB-DA71792F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6F1C-3117-4BFC-85D8-EC5C69096D67}" type="datetime1">
              <a:rPr lang="cs-CZ" smtClean="0"/>
              <a:t>28.04.2025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ABB0538-8D07-4114-922C-37B9E6C5F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F2A8E2-5F72-4249-9E7C-C5B42F09B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obrázku 13">
            <a:extLst>
              <a:ext uri="{FF2B5EF4-FFF2-40B4-BE49-F238E27FC236}">
                <a16:creationId xmlns:a16="http://schemas.microsoft.com/office/drawing/2014/main" id="{6FC8B9C9-EFC6-4BA6-A4FD-A7F7FC2455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552363" y="3113087"/>
            <a:ext cx="10296525" cy="7416801"/>
          </a:xfrm>
          <a:solidFill>
            <a:srgbClr val="F0F0F0"/>
          </a:solidFill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1" name="Zástupný symbol obrázku 13">
            <a:extLst>
              <a:ext uri="{FF2B5EF4-FFF2-40B4-BE49-F238E27FC236}">
                <a16:creationId xmlns:a16="http://schemas.microsoft.com/office/drawing/2014/main" id="{7C7A9E07-7910-4D0B-85F5-7DA512A57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35112" y="3113088"/>
            <a:ext cx="10296525" cy="7416801"/>
          </a:xfrm>
          <a:solidFill>
            <a:srgbClr val="F0F0F0"/>
          </a:solidFill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5ABC6DE-3BB1-4CB4-BB0B-317FF4C72F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35113" y="10853738"/>
            <a:ext cx="10296525" cy="43338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000" i="1"/>
            </a:lvl1pPr>
            <a:lvl2pPr>
              <a:spcBef>
                <a:spcPts val="0"/>
              </a:spcBef>
              <a:defRPr sz="2000" i="1"/>
            </a:lvl2pPr>
            <a:lvl3pPr>
              <a:spcBef>
                <a:spcPts val="0"/>
              </a:spcBef>
              <a:defRPr sz="2000" i="1"/>
            </a:lvl3pPr>
            <a:lvl4pPr>
              <a:spcBef>
                <a:spcPts val="0"/>
              </a:spcBef>
              <a:defRPr sz="2000" i="1"/>
            </a:lvl4pPr>
            <a:lvl5pPr>
              <a:spcBef>
                <a:spcPts val="0"/>
              </a:spcBef>
              <a:defRPr sz="2000" i="1"/>
            </a:lvl5pPr>
          </a:lstStyle>
          <a:p>
            <a:pPr lvl="0"/>
            <a:r>
              <a:rPr lang="cs-CZ"/>
              <a:t>Popis obrázku drobným textem</a:t>
            </a: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1F62B7C5-0DFE-492D-A837-ACDF59FBE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cxnSp>
        <p:nvCxnSpPr>
          <p:cNvPr id="10" name="Obrázek 2 zleva X 34,92 cm (1,0)" hidden="1">
            <a:extLst>
              <a:ext uri="{FF2B5EF4-FFF2-40B4-BE49-F238E27FC236}">
                <a16:creationId xmlns:a16="http://schemas.microsoft.com/office/drawing/2014/main" id="{DEDF0174-3988-41B6-A155-B60503CC8DB9}"/>
              </a:ext>
            </a:extLst>
          </p:cNvPr>
          <p:cNvCxnSpPr/>
          <p:nvPr userDrawn="1"/>
        </p:nvCxnSpPr>
        <p:spPr>
          <a:xfrm>
            <a:off x="125712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Obrázek zdola Y 29,21 cm (-10,2)" hidden="1">
            <a:extLst>
              <a:ext uri="{FF2B5EF4-FFF2-40B4-BE49-F238E27FC236}">
                <a16:creationId xmlns:a16="http://schemas.microsoft.com/office/drawing/2014/main" id="{55BC21DB-5367-4953-B132-40787151B056}"/>
              </a:ext>
            </a:extLst>
          </p:cNvPr>
          <p:cNvCxnSpPr/>
          <p:nvPr userDrawn="1"/>
        </p:nvCxnSpPr>
        <p:spPr>
          <a:xfrm>
            <a:off x="0" y="105156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opisek úč. Y 30,82 cm (-11,1)" hidden="1">
            <a:extLst>
              <a:ext uri="{FF2B5EF4-FFF2-40B4-BE49-F238E27FC236}">
                <a16:creationId xmlns:a16="http://schemas.microsoft.com/office/drawing/2014/main" id="{9D680860-9197-40CF-AEAB-BAAF8AE030B8}"/>
              </a:ext>
            </a:extLst>
          </p:cNvPr>
          <p:cNvCxnSpPr/>
          <p:nvPr userDrawn="1"/>
        </p:nvCxnSpPr>
        <p:spPr>
          <a:xfrm>
            <a:off x="0" y="110952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ástupný text 2">
            <a:extLst>
              <a:ext uri="{FF2B5EF4-FFF2-40B4-BE49-F238E27FC236}">
                <a16:creationId xmlns:a16="http://schemas.microsoft.com/office/drawing/2014/main" id="{A3B17965-EDD7-4E4D-8878-A73A09D250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52363" y="10854000"/>
            <a:ext cx="10296525" cy="43338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000" i="1"/>
            </a:lvl1pPr>
            <a:lvl2pPr>
              <a:spcBef>
                <a:spcPts val="0"/>
              </a:spcBef>
              <a:defRPr sz="2000" i="1"/>
            </a:lvl2pPr>
            <a:lvl3pPr>
              <a:spcBef>
                <a:spcPts val="0"/>
              </a:spcBef>
              <a:defRPr sz="2000" i="1"/>
            </a:lvl3pPr>
            <a:lvl4pPr>
              <a:spcBef>
                <a:spcPts val="0"/>
              </a:spcBef>
              <a:defRPr sz="2000" i="1"/>
            </a:lvl4pPr>
            <a:lvl5pPr>
              <a:spcBef>
                <a:spcPts val="0"/>
              </a:spcBef>
              <a:defRPr sz="2000" i="1"/>
            </a:lvl5pPr>
          </a:lstStyle>
          <a:p>
            <a:pPr lvl="0"/>
            <a:r>
              <a:rPr lang="cs-CZ"/>
              <a:t>Popis obrázku drobným textem</a:t>
            </a:r>
          </a:p>
        </p:txBody>
      </p:sp>
    </p:spTree>
    <p:extLst>
      <p:ext uri="{BB962C8B-B14F-4D97-AF65-F5344CB8AC3E}">
        <p14:creationId xmlns:p14="http://schemas.microsoft.com/office/powerpoint/2010/main" val="3693245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907" userDrawn="1">
          <p15:clr>
            <a:srgbClr val="FBAE40"/>
          </p15:clr>
        </p15:guide>
        <p15:guide id="2" orient="horz" pos="6633" userDrawn="1">
          <p15:clr>
            <a:srgbClr val="FBAE40"/>
          </p15:clr>
        </p15:guide>
        <p15:guide id="3" orient="horz" pos="7110" userDrawn="1">
          <p15:clr>
            <a:srgbClr val="FBAE40"/>
          </p15:clr>
        </p15:guide>
        <p15:guide id="4" orient="horz" pos="1961" userDrawn="1">
          <p15:clr>
            <a:srgbClr val="FBAE40"/>
          </p15:clr>
        </p15:guide>
        <p15:guide id="6" orient="horz" pos="1712" userDrawn="1">
          <p15:clr>
            <a:srgbClr val="FBAE40"/>
          </p15:clr>
        </p15:guide>
        <p15:guide id="7" orient="horz" pos="601" userDrawn="1">
          <p15:clr>
            <a:srgbClr val="FBAE40"/>
          </p15:clr>
        </p15:guide>
        <p15:guide id="9" pos="967" userDrawn="1">
          <p15:clr>
            <a:srgbClr val="FBAE40"/>
          </p15:clr>
        </p15:guide>
        <p15:guide id="10" pos="14393" userDrawn="1">
          <p15:clr>
            <a:srgbClr val="FBAE40"/>
          </p15:clr>
        </p15:guide>
        <p15:guide id="11" pos="7453" userDrawn="1">
          <p15:clr>
            <a:srgbClr val="FBAE40"/>
          </p15:clr>
        </p15:guide>
        <p15:guide id="12" orient="horz" pos="683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Logo Drive for success rgb SVG">
            <a:extLst>
              <a:ext uri="{FF2B5EF4-FFF2-40B4-BE49-F238E27FC236}">
                <a16:creationId xmlns:a16="http://schemas.microsoft.com/office/drawing/2014/main" id="{779A3B92-F8C6-48CA-92A5-FDEC74162BB7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535114" y="11898313"/>
            <a:ext cx="1770906" cy="1189037"/>
          </a:xfrm>
          <a:prstGeom prst="rect">
            <a:avLst/>
          </a:prstGeo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65719F-13AE-41B8-84C2-837C85CE29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113625" y="12871450"/>
            <a:ext cx="2735262" cy="61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400">
                <a:solidFill>
                  <a:schemeClr val="bg2"/>
                </a:solidFill>
              </a:defRPr>
            </a:lvl1pPr>
          </a:lstStyle>
          <a:p>
            <a:fld id="{27BEB403-92D0-41AD-8BB4-64B13F344538}" type="datetime1">
              <a:rPr lang="cs-CZ" smtClean="0"/>
              <a:t>28.04.2025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63192B-0BFA-4F8E-9976-76CA5B19F1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0374" y="12258675"/>
            <a:ext cx="15843251" cy="612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400" b="0"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B8369F-3184-4CAA-9B2E-2F6965415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113625" y="12258675"/>
            <a:ext cx="2735261" cy="612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400">
                <a:solidFill>
                  <a:schemeClr val="tx2"/>
                </a:solidFill>
              </a:defRPr>
            </a:lvl1pPr>
          </a:lstStyle>
          <a:p>
            <a:r>
              <a:rPr lang="cs-CZ"/>
              <a:t>3</a:t>
            </a:r>
            <a:fld id="{A23A5941-499E-4948-A421-DD6D61E710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37A2BE-BCE7-47B5-8503-5464180B4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5113" y="3005140"/>
            <a:ext cx="21313775" cy="82819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noProof="0"/>
              <a:t>Po kliknutí můžete upravovat styly textu v předloze.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A5F68BB-0DDB-46B0-9E9B-06AF191D2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113" y="954087"/>
            <a:ext cx="21313775" cy="176371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noProof="0"/>
              <a:t>Kliknutím lze upravit styl.</a:t>
            </a:r>
          </a:p>
        </p:txBody>
      </p:sp>
      <p:cxnSp>
        <p:nvCxnSpPr>
          <p:cNvPr id="17" name="Zápatí úč. Y 35,39 cm (-13,7)" hidden="1">
            <a:extLst>
              <a:ext uri="{FF2B5EF4-FFF2-40B4-BE49-F238E27FC236}">
                <a16:creationId xmlns:a16="http://schemas.microsoft.com/office/drawing/2014/main" id="{AAD93220-488F-4318-AA17-35B4CE3DF39D}"/>
              </a:ext>
            </a:extLst>
          </p:cNvPr>
          <p:cNvCxnSpPr/>
          <p:nvPr userDrawn="1"/>
        </p:nvCxnSpPr>
        <p:spPr>
          <a:xfrm>
            <a:off x="0" y="127404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Zápatí zleva X 11,91 cm (-22,0)" hidden="1">
            <a:extLst>
              <a:ext uri="{FF2B5EF4-FFF2-40B4-BE49-F238E27FC236}">
                <a16:creationId xmlns:a16="http://schemas.microsoft.com/office/drawing/2014/main" id="{793570D6-8D4D-4445-B1FC-1A08CB8FE860}"/>
              </a:ext>
            </a:extLst>
          </p:cNvPr>
          <p:cNvCxnSpPr/>
          <p:nvPr userDrawn="1"/>
        </p:nvCxnSpPr>
        <p:spPr>
          <a:xfrm>
            <a:off x="42876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ext 2. odrážka úč. Y 13,02 cm" hidden="1">
            <a:extLst>
              <a:ext uri="{FF2B5EF4-FFF2-40B4-BE49-F238E27FC236}">
                <a16:creationId xmlns:a16="http://schemas.microsoft.com/office/drawing/2014/main" id="{A8CB8F01-BDA0-4E37-95CF-1474B2B8E547}"/>
              </a:ext>
            </a:extLst>
          </p:cNvPr>
          <p:cNvCxnSpPr/>
          <p:nvPr userDrawn="1"/>
        </p:nvCxnSpPr>
        <p:spPr>
          <a:xfrm>
            <a:off x="0" y="46872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ext 2. ř. úč. Y 11,32 cm" hidden="1">
            <a:extLst>
              <a:ext uri="{FF2B5EF4-FFF2-40B4-BE49-F238E27FC236}">
                <a16:creationId xmlns:a16="http://schemas.microsoft.com/office/drawing/2014/main" id="{FC585499-3427-45C8-B127-472590D16665}"/>
              </a:ext>
            </a:extLst>
          </p:cNvPr>
          <p:cNvCxnSpPr/>
          <p:nvPr userDrawn="1"/>
        </p:nvCxnSpPr>
        <p:spPr>
          <a:xfrm>
            <a:off x="0" y="40752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Odražený text X 6,7 cm (-27,2)" hidden="1">
            <a:extLst>
              <a:ext uri="{FF2B5EF4-FFF2-40B4-BE49-F238E27FC236}">
                <a16:creationId xmlns:a16="http://schemas.microsoft.com/office/drawing/2014/main" id="{53FC80C6-74B9-4C6F-8CC9-F6DE536574CB}"/>
              </a:ext>
            </a:extLst>
          </p:cNvPr>
          <p:cNvCxnSpPr/>
          <p:nvPr userDrawn="1"/>
        </p:nvCxnSpPr>
        <p:spPr>
          <a:xfrm>
            <a:off x="24120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ext 1. ř. úč. Y 9,63 cm" hidden="1">
            <a:extLst>
              <a:ext uri="{FF2B5EF4-FFF2-40B4-BE49-F238E27FC236}">
                <a16:creationId xmlns:a16="http://schemas.microsoft.com/office/drawing/2014/main" id="{75703427-80B0-41DC-9995-D0166ED41BC9}"/>
              </a:ext>
            </a:extLst>
          </p:cNvPr>
          <p:cNvCxnSpPr/>
          <p:nvPr userDrawn="1"/>
        </p:nvCxnSpPr>
        <p:spPr>
          <a:xfrm>
            <a:off x="0" y="34668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Obrázek shora Y 8,64 cm" hidden="1">
            <a:extLst>
              <a:ext uri="{FF2B5EF4-FFF2-40B4-BE49-F238E27FC236}">
                <a16:creationId xmlns:a16="http://schemas.microsoft.com/office/drawing/2014/main" id="{0ADD1FFE-F6FA-4948-93A0-1D59D10428AE}"/>
              </a:ext>
            </a:extLst>
          </p:cNvPr>
          <p:cNvCxnSpPr/>
          <p:nvPr userDrawn="1"/>
        </p:nvCxnSpPr>
        <p:spPr>
          <a:xfrm>
            <a:off x="0" y="3110400"/>
            <a:ext cx="24384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Nadpis úč. Y 4,47 cm (-16,4;-11,5))" hidden="1">
            <a:extLst>
              <a:ext uri="{FF2B5EF4-FFF2-40B4-BE49-F238E27FC236}">
                <a16:creationId xmlns:a16="http://schemas.microsoft.com/office/drawing/2014/main" id="{DF5B543E-9EF0-454F-A2A9-37E15F748EEA}"/>
              </a:ext>
            </a:extLst>
          </p:cNvPr>
          <p:cNvCxnSpPr/>
          <p:nvPr userDrawn="1"/>
        </p:nvCxnSpPr>
        <p:spPr>
          <a:xfrm>
            <a:off x="0" y="16092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 okraj Y 32,72 cm (-13,7)" hidden="1">
            <a:extLst>
              <a:ext uri="{FF2B5EF4-FFF2-40B4-BE49-F238E27FC236}">
                <a16:creationId xmlns:a16="http://schemas.microsoft.com/office/drawing/2014/main" id="{E7C1B51A-307C-4A99-A3AA-96B31E28A2CC}"/>
              </a:ext>
            </a:extLst>
          </p:cNvPr>
          <p:cNvCxnSpPr/>
          <p:nvPr userDrawn="1"/>
        </p:nvCxnSpPr>
        <p:spPr>
          <a:xfrm>
            <a:off x="0" y="117792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 okraj X 4,23 cm (-29,6)" hidden="1">
            <a:extLst>
              <a:ext uri="{FF2B5EF4-FFF2-40B4-BE49-F238E27FC236}">
                <a16:creationId xmlns:a16="http://schemas.microsoft.com/office/drawing/2014/main" id="{FF22DC9B-195F-44E6-9A88-EEC4D12DBDD2}"/>
              </a:ext>
            </a:extLst>
          </p:cNvPr>
          <p:cNvCxnSpPr/>
          <p:nvPr userDrawn="1"/>
        </p:nvCxnSpPr>
        <p:spPr>
          <a:xfrm>
            <a:off x="15228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68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64" r:id="rId5"/>
    <p:sldLayoutId id="2147483651" r:id="rId6"/>
    <p:sldLayoutId id="2147483657" r:id="rId7"/>
    <p:sldLayoutId id="2147483662" r:id="rId8"/>
    <p:sldLayoutId id="2147483661" r:id="rId9"/>
    <p:sldLayoutId id="2147483665" r:id="rId10"/>
    <p:sldLayoutId id="2147483663" r:id="rId11"/>
    <p:sldLayoutId id="2147483668" r:id="rId12"/>
    <p:sldLayoutId id="2147483653" r:id="rId13"/>
    <p:sldLayoutId id="2147483654" r:id="rId14"/>
    <p:sldLayoutId id="2147483667" r:id="rId15"/>
    <p:sldLayoutId id="2147483666" r:id="rId16"/>
    <p:sldLayoutId id="2147483669" r:id="rId17"/>
    <p:sldLayoutId id="2147483673" r:id="rId18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110000"/>
        </a:lnSpc>
        <a:spcBef>
          <a:spcPts val="480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64000" indent="-864000" algn="l" defTabSz="1828800" rtl="0" eaLnBrk="1" latinLnBrk="0" hangingPunct="1">
        <a:lnSpc>
          <a:spcPct val="110000"/>
        </a:lnSpc>
        <a:spcBef>
          <a:spcPts val="4800"/>
        </a:spcBef>
        <a:buClr>
          <a:schemeClr val="tx2"/>
        </a:buClr>
        <a:buFont typeface="Wingdings 3" panose="05040102010807070707" pitchFamily="18" charset="2"/>
        <a:buChar char="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28000" indent="-864000" algn="l" defTabSz="1828800" rtl="0" eaLnBrk="1" latinLnBrk="0" hangingPunct="1">
        <a:lnSpc>
          <a:spcPct val="110000"/>
        </a:lnSpc>
        <a:spcBef>
          <a:spcPts val="4800"/>
        </a:spcBef>
        <a:buClr>
          <a:schemeClr val="tx2"/>
        </a:buClr>
        <a:buFont typeface="Wingdings 3" panose="05040102010807070707" pitchFamily="18" charset="2"/>
        <a:buChar char="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592000" indent="-864000" algn="l" defTabSz="1828800" rtl="0" eaLnBrk="1" latinLnBrk="0" hangingPunct="1">
        <a:lnSpc>
          <a:spcPct val="110000"/>
        </a:lnSpc>
        <a:spcBef>
          <a:spcPts val="4800"/>
        </a:spcBef>
        <a:buClr>
          <a:schemeClr val="tx2"/>
        </a:buClr>
        <a:buFont typeface="Wingdings 3" panose="05040102010807070707" pitchFamily="18" charset="2"/>
        <a:buChar char="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456000" indent="-864000" algn="l" defTabSz="1828800" rtl="0" eaLnBrk="1" latinLnBrk="0" hangingPunct="1">
        <a:lnSpc>
          <a:spcPct val="110000"/>
        </a:lnSpc>
        <a:spcBef>
          <a:spcPts val="4800"/>
        </a:spcBef>
        <a:buClr>
          <a:schemeClr val="tx2"/>
        </a:buClr>
        <a:buFont typeface="Wingdings 3" panose="05040102010807070707" pitchFamily="18" charset="2"/>
        <a:buChar char="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D295-A941-4BF4-A6ED-279D616825A2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7816" y="7153834"/>
            <a:ext cx="13823902" cy="3711389"/>
          </a:xfrm>
        </p:spPr>
        <p:txBody>
          <a:bodyPr anchor="t">
            <a:normAutofit/>
          </a:bodyPr>
          <a:lstStyle/>
          <a:p>
            <a:r>
              <a:rPr lang="cs-CZ" sz="8800" dirty="0" err="1"/>
              <a:t>Czechia.Dealroom</a:t>
            </a:r>
            <a:br>
              <a:rPr lang="cs-CZ" sz="8800" dirty="0"/>
            </a:br>
            <a:br>
              <a:rPr lang="cs-CZ" sz="8800" dirty="0"/>
            </a:br>
            <a:r>
              <a:rPr lang="cs-CZ" sz="6000" dirty="0" err="1"/>
              <a:t>Czechia</a:t>
            </a:r>
            <a:r>
              <a:rPr lang="cs-CZ" sz="6000" dirty="0"/>
              <a:t> Startup </a:t>
            </a:r>
            <a:r>
              <a:rPr lang="cs-CZ" sz="6000" dirty="0" err="1"/>
              <a:t>Ecosystem</a:t>
            </a:r>
            <a:r>
              <a:rPr lang="cs-CZ" sz="6000" dirty="0"/>
              <a:t> Map</a:t>
            </a:r>
            <a:endParaRPr lang="en-GB" sz="6000" dirty="0"/>
          </a:p>
        </p:txBody>
      </p:sp>
      <p:pic>
        <p:nvPicPr>
          <p:cNvPr id="8" name="Zástupný symbol obrázku 7" descr="Obsah obrázku interiér, nemocniční pokoj, pracovní stůl&#10;&#10;Popis byl vytvořen automaticky">
            <a:extLst>
              <a:ext uri="{FF2B5EF4-FFF2-40B4-BE49-F238E27FC236}">
                <a16:creationId xmlns:a16="http://schemas.microsoft.com/office/drawing/2014/main" id="{24FFBFDC-0C49-4BE7-BD8C-CBFBFC8CBB5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0" r="25556"/>
          <a:stretch/>
        </p:blipFill>
        <p:spPr>
          <a:xfrm>
            <a:off x="8773926" y="-189"/>
            <a:ext cx="15612548" cy="13713014"/>
          </a:xfrm>
        </p:spPr>
      </p:pic>
    </p:spTree>
    <p:extLst>
      <p:ext uri="{BB962C8B-B14F-4D97-AF65-F5344CB8AC3E}">
        <p14:creationId xmlns:p14="http://schemas.microsoft.com/office/powerpoint/2010/main" val="3111767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098E0C-C2B0-24D0-1D5D-78731886F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</a:t>
            </a:r>
            <a:r>
              <a:rPr lang="cs-CZ" dirty="0" err="1"/>
              <a:t>Czechia.Dealroom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27B464-44F0-6178-1C41-6064A11AE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112" y="2053087"/>
            <a:ext cx="21313775" cy="10062152"/>
          </a:xfrm>
        </p:spPr>
        <p:txBody>
          <a:bodyPr>
            <a:normAutofit fontScale="77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cs-CZ" u="sng" dirty="0"/>
              <a:t>Datová analýza a monitoring výkonnosti CZ ekosystému </a:t>
            </a:r>
            <a:r>
              <a:rPr lang="cs-CZ" dirty="0"/>
              <a:t>(přístup do nejlépe verifikované a jedné z nejpoužívanějších globálních databází startupů a VC fondů)</a:t>
            </a:r>
          </a:p>
          <a:p>
            <a:pPr marL="742950" indent="-742950">
              <a:buFont typeface="+mj-lt"/>
              <a:buAutoNum type="arabicPeriod"/>
            </a:pPr>
            <a:r>
              <a:rPr lang="cs-CZ" u="sng" dirty="0"/>
              <a:t>Real-</a:t>
            </a:r>
            <a:r>
              <a:rPr lang="cs-CZ" u="sng" dirty="0" err="1"/>
              <a:t>time</a:t>
            </a:r>
            <a:r>
              <a:rPr lang="cs-CZ" u="sng" dirty="0"/>
              <a:t> online prezentace CZ Startup </a:t>
            </a:r>
            <a:r>
              <a:rPr lang="cs-CZ" u="sng" dirty="0" err="1"/>
              <a:t>Ecosystem</a:t>
            </a:r>
            <a:r>
              <a:rPr lang="cs-CZ" u="sng" dirty="0"/>
              <a:t> </a:t>
            </a:r>
            <a:r>
              <a:rPr lang="cs-CZ" dirty="0"/>
              <a:t>(marketingové účely) – prezentace nejen </a:t>
            </a:r>
            <a:r>
              <a:rPr lang="cs-CZ" b="1" dirty="0"/>
              <a:t>startupů a VC fondů, ale i univerzit a korporátů</a:t>
            </a:r>
            <a:endParaRPr lang="cs-CZ" dirty="0"/>
          </a:p>
          <a:p>
            <a:pPr marL="742950" indent="-742950">
              <a:buFont typeface="+mj-lt"/>
              <a:buAutoNum type="arabicPeriod"/>
            </a:pPr>
            <a:r>
              <a:rPr lang="cs-CZ" u="sng" dirty="0"/>
              <a:t>Služba startupům </a:t>
            </a:r>
            <a:r>
              <a:rPr lang="cs-CZ" dirty="0"/>
              <a:t>(vytváření profilů startupů zapojených do CI programů pro </a:t>
            </a:r>
            <a:r>
              <a:rPr lang="cs-CZ" u="sng" dirty="0"/>
              <a:t>„</a:t>
            </a:r>
            <a:r>
              <a:rPr lang="cs-CZ" u="sng" dirty="0" err="1"/>
              <a:t>matchování</a:t>
            </a:r>
            <a:r>
              <a:rPr lang="cs-CZ" u="sng" dirty="0"/>
              <a:t>“ </a:t>
            </a:r>
            <a:r>
              <a:rPr lang="cs-CZ" dirty="0"/>
              <a:t>s VC fondy)</a:t>
            </a:r>
          </a:p>
          <a:p>
            <a:pPr marL="742950" indent="-742950">
              <a:buFont typeface="+mj-lt"/>
              <a:buAutoNum type="arabicPeriod"/>
            </a:pPr>
            <a:r>
              <a:rPr lang="cs-CZ" u="sng" dirty="0"/>
              <a:t>Zajištění </a:t>
            </a:r>
            <a:r>
              <a:rPr lang="cs-CZ" u="sng" dirty="0" err="1"/>
              <a:t>visibility</a:t>
            </a:r>
            <a:r>
              <a:rPr lang="cs-CZ" u="sng" dirty="0"/>
              <a:t> </a:t>
            </a:r>
            <a:r>
              <a:rPr lang="cs-CZ" dirty="0"/>
              <a:t>startupů (nejen podpořených z </a:t>
            </a:r>
            <a:r>
              <a:rPr lang="cs-CZ" u="sng" dirty="0"/>
              <a:t>Technologické inkubace) </a:t>
            </a:r>
            <a:r>
              <a:rPr lang="cs-CZ" dirty="0"/>
              <a:t>v globální síti</a:t>
            </a:r>
          </a:p>
          <a:p>
            <a:pPr marL="742950" indent="-742950">
              <a:buFont typeface="+mj-lt"/>
              <a:buAutoNum type="arabicPeriod"/>
            </a:pPr>
            <a:r>
              <a:rPr lang="cs-CZ" u="sng" dirty="0"/>
              <a:t>Praktická spolupráce</a:t>
            </a:r>
            <a:r>
              <a:rPr lang="cs-CZ" dirty="0"/>
              <a:t> se sítí CZ inovačních center </a:t>
            </a:r>
            <a:r>
              <a:rPr lang="cs-CZ" b="1" dirty="0" err="1"/>
              <a:t>Ynovate</a:t>
            </a:r>
            <a:r>
              <a:rPr lang="cs-CZ" b="1" dirty="0"/>
              <a:t> </a:t>
            </a:r>
            <a:r>
              <a:rPr lang="cs-CZ" dirty="0"/>
              <a:t>a aktivními </a:t>
            </a:r>
            <a:r>
              <a:rPr lang="cs-CZ" b="1" dirty="0"/>
              <a:t>VC fondy</a:t>
            </a:r>
            <a:r>
              <a:rPr lang="cs-CZ" dirty="0"/>
              <a:t> (zapojení do verifikace startupů a </a:t>
            </a:r>
            <a:r>
              <a:rPr lang="cs-CZ" dirty="0" err="1"/>
              <a:t>dealů</a:t>
            </a:r>
            <a:r>
              <a:rPr lang="cs-CZ" dirty="0"/>
              <a:t> v regionech)</a:t>
            </a:r>
          </a:p>
          <a:p>
            <a:pPr marL="742950" indent="-742950">
              <a:buFont typeface="+mj-lt"/>
              <a:buAutoNum type="arabicPeriod"/>
            </a:pPr>
            <a:r>
              <a:rPr lang="cs-CZ" dirty="0"/>
              <a:t>Vyhodnocování KPI regionálních startupových ekosystémů </a:t>
            </a:r>
            <a:r>
              <a:rPr lang="cs-CZ" b="1" dirty="0"/>
              <a:t>(pro RIS3 týmy)</a:t>
            </a:r>
          </a:p>
          <a:p>
            <a:pPr marL="742950" indent="-742950">
              <a:buFont typeface="+mj-lt"/>
              <a:buAutoNum type="arabicPeriod"/>
            </a:pPr>
            <a:r>
              <a:rPr lang="cs-CZ" u="sng" dirty="0"/>
              <a:t>Zlepšení obrazu CZ Startup </a:t>
            </a:r>
            <a:r>
              <a:rPr lang="cs-CZ" u="sng" dirty="0" err="1"/>
              <a:t>Ecosystem</a:t>
            </a:r>
            <a:r>
              <a:rPr lang="cs-CZ" u="sng" dirty="0"/>
              <a:t> v zahraničí </a:t>
            </a:r>
            <a:r>
              <a:rPr lang="cs-CZ" dirty="0"/>
              <a:t>(nejrespektovanější benchmarkové agentury, jako </a:t>
            </a:r>
            <a:r>
              <a:rPr lang="cs-CZ" dirty="0" err="1"/>
              <a:t>Atomico</a:t>
            </a:r>
            <a:r>
              <a:rPr lang="cs-CZ" dirty="0"/>
              <a:t> či Startup Genome v rámci svých srovnávacích reportů používají jako zdroj dat Dealroom.co) </a:t>
            </a:r>
          </a:p>
          <a:p>
            <a:pPr marL="742950" indent="-742950">
              <a:buFont typeface="+mj-lt"/>
              <a:buAutoNum type="arabicPeriod"/>
            </a:pPr>
            <a:r>
              <a:rPr lang="cs-CZ" u="sng" dirty="0"/>
              <a:t>Být na mapě vyspělých startupových ekosystémů </a:t>
            </a:r>
            <a:r>
              <a:rPr lang="cs-CZ" dirty="0"/>
              <a:t>- používá mnoho nám podobných národních a regionálních agentur v Evropě (Business </a:t>
            </a:r>
            <a:r>
              <a:rPr lang="cs-CZ" dirty="0" err="1"/>
              <a:t>Sweden</a:t>
            </a:r>
            <a:r>
              <a:rPr lang="cs-CZ" dirty="0"/>
              <a:t>, Business </a:t>
            </a:r>
            <a:r>
              <a:rPr lang="cs-CZ" dirty="0" err="1"/>
              <a:t>Finland</a:t>
            </a:r>
            <a:r>
              <a:rPr lang="cs-CZ" dirty="0"/>
              <a:t>, Innovation </a:t>
            </a:r>
            <a:r>
              <a:rPr lang="cs-CZ" dirty="0" err="1"/>
              <a:t>Norway</a:t>
            </a:r>
            <a:r>
              <a:rPr lang="cs-CZ" dirty="0"/>
              <a:t>, </a:t>
            </a:r>
            <a:r>
              <a:rPr lang="cs-CZ" dirty="0" err="1"/>
              <a:t>Polish</a:t>
            </a:r>
            <a:r>
              <a:rPr lang="cs-CZ" dirty="0"/>
              <a:t> Development </a:t>
            </a:r>
            <a:r>
              <a:rPr lang="cs-CZ" dirty="0" err="1"/>
              <a:t>Fund</a:t>
            </a:r>
            <a:r>
              <a:rPr lang="cs-CZ" dirty="0"/>
              <a:t> PFR, JIC, La France Tech, Startup </a:t>
            </a:r>
            <a:r>
              <a:rPr lang="cs-CZ" dirty="0" err="1"/>
              <a:t>Lithuania</a:t>
            </a:r>
            <a:r>
              <a:rPr lang="cs-CZ" dirty="0"/>
              <a:t>)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B304757-9600-09AB-7EEF-64D700977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340520"/>
      </p:ext>
    </p:extLst>
  </p:cSld>
  <p:clrMapOvr>
    <a:masterClrMapping/>
  </p:clrMapOvr>
</p:sld>
</file>

<file path=ppt/theme/theme1.xml><?xml version="1.0" encoding="utf-8"?>
<a:theme xmlns:a="http://schemas.openxmlformats.org/drawingml/2006/main" name="CzechInvest PPT 16:9">
  <a:themeElements>
    <a:clrScheme name="CzechInvest">
      <a:dk1>
        <a:sysClr val="windowText" lastClr="000000"/>
      </a:dk1>
      <a:lt1>
        <a:sysClr val="window" lastClr="FFFFFF"/>
      </a:lt1>
      <a:dk2>
        <a:srgbClr val="E61A38"/>
      </a:dk2>
      <a:lt2>
        <a:srgbClr val="0F5CAB"/>
      </a:lt2>
      <a:accent1>
        <a:srgbClr val="3C65A6"/>
      </a:accent1>
      <a:accent2>
        <a:srgbClr val="3BAAE1"/>
      </a:accent2>
      <a:accent3>
        <a:srgbClr val="F39207"/>
      </a:accent3>
      <a:accent4>
        <a:srgbClr val="DF3255"/>
      </a:accent4>
      <a:accent5>
        <a:srgbClr val="F3997B"/>
      </a:accent5>
      <a:accent6>
        <a:srgbClr val="BA4E97"/>
      </a:accent6>
      <a:hlink>
        <a:srgbClr val="0F5CAB"/>
      </a:hlink>
      <a:folHlink>
        <a:srgbClr val="0F5CAB"/>
      </a:folHlink>
    </a:clrScheme>
    <a:fontScheme name="Verdana -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Tmavě modrá (základní barevná paleta grafů)">
      <a:srgbClr val="3C65A6"/>
    </a:custClr>
    <a:custClr name="Světle modrá (základní barevná paleta grafů)">
      <a:srgbClr val="3BAAE1"/>
    </a:custClr>
    <a:custClr name="Oranžová (základní barevná paleta grafů)">
      <a:srgbClr val="F39207"/>
    </a:custClr>
    <a:custClr name="Červená (základní barevná paleta grafů)">
      <a:srgbClr val="DF3255"/>
    </a:custClr>
    <a:custClr name="Světle oranžová (základní barevná paleta grafů)">
      <a:srgbClr val="F3997B"/>
    </a:custClr>
    <a:custClr name="Fialová modrá (základní barevná paleta grafů)">
      <a:srgbClr val="BA4E97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Tmavě fialová (doplňková barevná paleta grafů)">
      <a:srgbClr val="874C97"/>
    </a:custClr>
    <a:custClr name="Levandulová (doplňková barevná paleta grafů)">
      <a:srgbClr val="C9A7CF"/>
    </a:custClr>
    <a:custClr name="Žlutá (doplňková barevná paleta grafů)">
      <a:srgbClr val="FCC042"/>
    </a:custClr>
    <a:custClr name="Vínová (doplňková barevná paleta grafů)">
      <a:srgbClr val="931738"/>
    </a:custClr>
    <a:custClr name="Prachově modrá (doplňková barevná paleta grafů)">
      <a:srgbClr val="949ACD"/>
    </a:custClr>
    <a:custClr name="Růžová (doplňková barevná paleta grafů)">
      <a:srgbClr val="E17A92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Hlavní červená (barva nadpisů, loga)">
      <a:srgbClr val="E61A38"/>
    </a:custClr>
    <a:custClr name="Hlavní modrá (barva podnadpisů, loga)">
      <a:srgbClr val="0F5CAB"/>
    </a:custClr>
    <a:custClr name="Tmavší odstín světle šedé (linie tabulky)">
      <a:srgbClr val="DADADA"/>
    </a:custClr>
    <a:custClr name="Světle šedá (podbarvení buněk v tabulce)">
      <a:srgbClr val="F0F0F0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</a:custClrLst>
  <a:extLst>
    <a:ext uri="{05A4C25C-085E-4340-85A3-A5531E510DB2}">
      <thm15:themeFamily xmlns:thm15="http://schemas.microsoft.com/office/thememl/2012/main" name="CzechInvest_PPT_16x9-08_v2.potx" id="{215FB5B2-98BB-46A9-B2CF-B4DC670DC299}" vid="{129AA85D-FE5B-44BA-94AC-B973A9B8C7F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D26D34EF9DAD4EA9842194342E9D07" ma:contentTypeVersion="14" ma:contentTypeDescription="Create a new document." ma:contentTypeScope="" ma:versionID="6641c1e1d47d33652d6c340fe06751c4">
  <xsd:schema xmlns:xsd="http://www.w3.org/2001/XMLSchema" xmlns:xs="http://www.w3.org/2001/XMLSchema" xmlns:p="http://schemas.microsoft.com/office/2006/metadata/properties" xmlns:ns2="decde15d-5f4a-4c1f-a7d0-c4a1a7338559" xmlns:ns3="56d9248d-1fd6-4759-a507-cb76b47cfb87" targetNamespace="http://schemas.microsoft.com/office/2006/metadata/properties" ma:root="true" ma:fieldsID="85566f5dd09a6e23cc7587e5656f4eb7" ns2:_="" ns3:_="">
    <xsd:import namespace="decde15d-5f4a-4c1f-a7d0-c4a1a7338559"/>
    <xsd:import namespace="56d9248d-1fd6-4759-a507-cb76b47cfb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cde15d-5f4a-4c1f-a7d0-c4a1a73385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71a0910-4691-4308-a29a-495baf3ee5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d9248d-1fd6-4759-a507-cb76b47cfb8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bb3907f-f148-4ec0-9c2b-482c0467adfe}" ma:internalName="TaxCatchAll" ma:showField="CatchAllData" ma:web="56d9248d-1fd6-4759-a507-cb76b47cfb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cde15d-5f4a-4c1f-a7d0-c4a1a7338559">
      <Terms xmlns="http://schemas.microsoft.com/office/infopath/2007/PartnerControls"/>
    </lcf76f155ced4ddcb4097134ff3c332f>
    <TaxCatchAll xmlns="56d9248d-1fd6-4759-a507-cb76b47cfb87" xsi:nil="true"/>
  </documentManagement>
</p:properties>
</file>

<file path=customXml/itemProps1.xml><?xml version="1.0" encoding="utf-8"?>
<ds:datastoreItem xmlns:ds="http://schemas.openxmlformats.org/officeDocument/2006/customXml" ds:itemID="{53727E21-F67B-4A2F-B093-B9E5C50392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cde15d-5f4a-4c1f-a7d0-c4a1a7338559"/>
    <ds:schemaRef ds:uri="56d9248d-1fd6-4759-a507-cb76b47cfb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9905E6-BF81-4D1F-9F42-06E208C509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2C2E6B-9F43-443B-A9F8-F892FC9420DA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56d9248d-1fd6-4759-a507-cb76b47cfb87"/>
    <ds:schemaRef ds:uri="decde15d-5f4a-4c1f-a7d0-c4a1a733855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CzechInvest_PPT_16x9-08_v2</Template>
  <TotalTime>271</TotalTime>
  <Words>195</Words>
  <Application>Microsoft Office PowerPoint</Application>
  <PresentationFormat>Vlastní</PresentationFormat>
  <Paragraphs>12</Paragraphs>
  <Slides>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3" baseType="lpstr">
      <vt:lpstr>CzechInvest PPT 16:9</vt:lpstr>
      <vt:lpstr>Czechia.Dealroom  Czechia Startup Ecosystem Map</vt:lpstr>
      <vt:lpstr>Proč Czechia.Dealroom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CzechInvest  Investment and business development agency</dc:title>
  <dc:creator>Prosová Zuzana</dc:creator>
  <cp:lastModifiedBy>Vrána Petr</cp:lastModifiedBy>
  <cp:revision>4</cp:revision>
  <dcterms:created xsi:type="dcterms:W3CDTF">2022-02-11T11:23:50Z</dcterms:created>
  <dcterms:modified xsi:type="dcterms:W3CDTF">2025-04-29T06:55:29Z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0x01010089D26D34EF9DAD4EA9842194342E9D07</vt:lpwstr>
  </property>
  <property fmtid="{D5CDD505-2E9C-101B-9397-08002B2CF9AE}" pid="3" name="MediaServiceImageTags">
    <vt:lpwstr/>
  </property>
</Properties>
</file>