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305" r:id="rId5"/>
    <p:sldId id="324" r:id="rId6"/>
    <p:sldId id="306" r:id="rId7"/>
    <p:sldId id="307" r:id="rId8"/>
    <p:sldId id="309" r:id="rId9"/>
    <p:sldId id="310" r:id="rId10"/>
    <p:sldId id="308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2" r:id="rId22"/>
    <p:sldId id="321" r:id="rId23"/>
    <p:sldId id="323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337" r:id="rId36"/>
    <p:sldId id="338" r:id="rId37"/>
  </p:sldIdLst>
  <p:sldSz cx="10693400" cy="7561263"/>
  <p:notesSz cx="6858000" cy="9144000"/>
  <p:defaultTextStyle>
    <a:defPPr>
      <a:defRPr lang="en-US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Černý" initials="MČ" lastIdx="1" clrIdx="0">
    <p:extLst>
      <p:ext uri="{19B8F6BF-5375-455C-9EA6-DF929625EA0E}">
        <p15:presenceInfo xmlns:p15="http://schemas.microsoft.com/office/powerpoint/2012/main" userId="Martin Čern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1B21"/>
    <a:srgbClr val="FFFFFF"/>
    <a:srgbClr val="0071BC"/>
    <a:srgbClr val="006AAF"/>
    <a:srgbClr val="A01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8A825-9B10-4FE6-A146-357E469C0AF2}" v="309" dt="2021-04-09T19:43:36.607"/>
    <p1510:client id="{80ABF71A-0E72-4005-ABAF-D930EEB7083F}" v="9" dt="2021-04-11T17:52:38.670"/>
    <p1510:client id="{8D6E98DB-DE89-43AE-BD65-7F22C421E898}" v="448" dt="2021-04-09T18:59:12.887"/>
    <p1510:client id="{E1CCC65C-0385-4642-9C4B-18EF26EFF274}" v="402" dt="2021-04-09T11:51:35.4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17" autoAdjust="0"/>
  </p:normalViewPr>
  <p:slideViewPr>
    <p:cSldViewPr>
      <p:cViewPr varScale="1">
        <p:scale>
          <a:sx n="61" d="100"/>
          <a:sy n="61" d="100"/>
        </p:scale>
        <p:origin x="1272" y="60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0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ncová Petra" userId="S::petra.kuncova@czso.cz::9bbe974a-3a70-4e1a-aeb3-88d0891ab7ff" providerId="AD" clId="Web-{E1CCC65C-0385-4642-9C4B-18EF26EFF274}"/>
    <pc:docChg chg="modSld">
      <pc:chgData name="Kuncová Petra" userId="S::petra.kuncova@czso.cz::9bbe974a-3a70-4e1a-aeb3-88d0891ab7ff" providerId="AD" clId="Web-{E1CCC65C-0385-4642-9C4B-18EF26EFF274}" dt="2021-04-09T11:51:32.719" v="397" actId="20577"/>
      <pc:docMkLst>
        <pc:docMk/>
      </pc:docMkLst>
      <pc:sldChg chg="modSp">
        <pc:chgData name="Kuncová Petra" userId="S::petra.kuncova@czso.cz::9bbe974a-3a70-4e1a-aeb3-88d0891ab7ff" providerId="AD" clId="Web-{E1CCC65C-0385-4642-9C4B-18EF26EFF274}" dt="2021-04-09T11:51:03.109" v="375" actId="20577"/>
        <pc:sldMkLst>
          <pc:docMk/>
          <pc:sldMk cId="917377114" sldId="282"/>
        </pc:sldMkLst>
        <pc:spChg chg="mod">
          <ac:chgData name="Kuncová Petra" userId="S::petra.kuncova@czso.cz::9bbe974a-3a70-4e1a-aeb3-88d0891ab7ff" providerId="AD" clId="Web-{E1CCC65C-0385-4642-9C4B-18EF26EFF274}" dt="2021-04-09T11:51:03.109" v="375" actId="20577"/>
          <ac:spMkLst>
            <pc:docMk/>
            <pc:sldMk cId="917377114" sldId="282"/>
            <ac:spMk id="2" creationId="{00000000-0000-0000-0000-000000000000}"/>
          </ac:spMkLst>
        </pc:spChg>
      </pc:sldChg>
      <pc:sldChg chg="modSp">
        <pc:chgData name="Kuncová Petra" userId="S::petra.kuncova@czso.cz::9bbe974a-3a70-4e1a-aeb3-88d0891ab7ff" providerId="AD" clId="Web-{E1CCC65C-0385-4642-9C4B-18EF26EFF274}" dt="2021-04-09T11:51:32.719" v="397" actId="20577"/>
        <pc:sldMkLst>
          <pc:docMk/>
          <pc:sldMk cId="971362022" sldId="283"/>
        </pc:sldMkLst>
        <pc:spChg chg="mod">
          <ac:chgData name="Kuncová Petra" userId="S::petra.kuncova@czso.cz::9bbe974a-3a70-4e1a-aeb3-88d0891ab7ff" providerId="AD" clId="Web-{E1CCC65C-0385-4642-9C4B-18EF26EFF274}" dt="2021-04-09T11:51:32.719" v="397" actId="20577"/>
          <ac:spMkLst>
            <pc:docMk/>
            <pc:sldMk cId="971362022" sldId="283"/>
            <ac:spMk id="2" creationId="{00000000-0000-0000-0000-000000000000}"/>
          </ac:spMkLst>
        </pc:spChg>
      </pc:sldChg>
    </pc:docChg>
  </pc:docChgLst>
  <pc:docChgLst>
    <pc:chgData name="Koláčková Helena" userId="S::helena.kolackova@czso.cz::3af3ee0b-0e9e-4a62-b376-9d66a39c1f5a" providerId="AD" clId="Web-{80ABF71A-0E72-4005-ABAF-D930EEB7083F}"/>
    <pc:docChg chg="modSld">
      <pc:chgData name="Koláčková Helena" userId="S::helena.kolackova@czso.cz::3af3ee0b-0e9e-4a62-b376-9d66a39c1f5a" providerId="AD" clId="Web-{80ABF71A-0E72-4005-ABAF-D930EEB7083F}" dt="2021-04-11T17:52:38.670" v="8" actId="20577"/>
      <pc:docMkLst>
        <pc:docMk/>
      </pc:docMkLst>
      <pc:sldChg chg="modSp">
        <pc:chgData name="Koláčková Helena" userId="S::helena.kolackova@czso.cz::3af3ee0b-0e9e-4a62-b376-9d66a39c1f5a" providerId="AD" clId="Web-{80ABF71A-0E72-4005-ABAF-D930EEB7083F}" dt="2021-04-11T17:52:38.670" v="8" actId="20577"/>
        <pc:sldMkLst>
          <pc:docMk/>
          <pc:sldMk cId="917377114" sldId="282"/>
        </pc:sldMkLst>
        <pc:spChg chg="mod">
          <ac:chgData name="Koláčková Helena" userId="S::helena.kolackova@czso.cz::3af3ee0b-0e9e-4a62-b376-9d66a39c1f5a" providerId="AD" clId="Web-{80ABF71A-0E72-4005-ABAF-D930EEB7083F}" dt="2021-04-11T17:52:38.670" v="8" actId="20577"/>
          <ac:spMkLst>
            <pc:docMk/>
            <pc:sldMk cId="917377114" sldId="282"/>
            <ac:spMk id="2" creationId="{00000000-0000-0000-0000-000000000000}"/>
          </ac:spMkLst>
        </pc:spChg>
      </pc:sldChg>
    </pc:docChg>
  </pc:docChgLst>
  <pc:docChgLst>
    <pc:chgData name="Koláčková Helena" userId="S::helena.kolackova@czso.cz::3af3ee0b-0e9e-4a62-b376-9d66a39c1f5a" providerId="AD" clId="Web-{8D6E98DB-DE89-43AE-BD65-7F22C421E898}"/>
    <pc:docChg chg="modSld">
      <pc:chgData name="Koláčková Helena" userId="S::helena.kolackova@czso.cz::3af3ee0b-0e9e-4a62-b376-9d66a39c1f5a" providerId="AD" clId="Web-{8D6E98DB-DE89-43AE-BD65-7F22C421E898}" dt="2021-04-09T18:59:12.887" v="446" actId="20577"/>
      <pc:docMkLst>
        <pc:docMk/>
      </pc:docMkLst>
      <pc:sldChg chg="modSp">
        <pc:chgData name="Koláčková Helena" userId="S::helena.kolackova@czso.cz::3af3ee0b-0e9e-4a62-b376-9d66a39c1f5a" providerId="AD" clId="Web-{8D6E98DB-DE89-43AE-BD65-7F22C421E898}" dt="2021-04-09T17:44:59.340" v="2" actId="20577"/>
        <pc:sldMkLst>
          <pc:docMk/>
          <pc:sldMk cId="0" sldId="278"/>
        </pc:sldMkLst>
        <pc:spChg chg="mod">
          <ac:chgData name="Koláčková Helena" userId="S::helena.kolackova@czso.cz::3af3ee0b-0e9e-4a62-b376-9d66a39c1f5a" providerId="AD" clId="Web-{8D6E98DB-DE89-43AE-BD65-7F22C421E898}" dt="2021-04-09T17:44:59.340" v="2" actId="20577"/>
          <ac:spMkLst>
            <pc:docMk/>
            <pc:sldMk cId="0" sldId="278"/>
            <ac:spMk id="10242" creationId="{00000000-0000-0000-0000-000000000000}"/>
          </ac:spMkLst>
        </pc:spChg>
      </pc:sldChg>
      <pc:sldChg chg="modSp">
        <pc:chgData name="Koláčková Helena" userId="S::helena.kolackova@czso.cz::3af3ee0b-0e9e-4a62-b376-9d66a39c1f5a" providerId="AD" clId="Web-{8D6E98DB-DE89-43AE-BD65-7F22C421E898}" dt="2021-04-09T18:59:12.887" v="446" actId="20577"/>
        <pc:sldMkLst>
          <pc:docMk/>
          <pc:sldMk cId="3179053501" sldId="281"/>
        </pc:sldMkLst>
        <pc:spChg chg="mod">
          <ac:chgData name="Koláčková Helena" userId="S::helena.kolackova@czso.cz::3af3ee0b-0e9e-4a62-b376-9d66a39c1f5a" providerId="AD" clId="Web-{8D6E98DB-DE89-43AE-BD65-7F22C421E898}" dt="2021-04-09T18:59:12.887" v="446" actId="20577"/>
          <ac:spMkLst>
            <pc:docMk/>
            <pc:sldMk cId="3179053501" sldId="281"/>
            <ac:spMk id="2" creationId="{00000000-0000-0000-0000-000000000000}"/>
          </ac:spMkLst>
        </pc:spChg>
      </pc:sldChg>
      <pc:sldChg chg="modSp">
        <pc:chgData name="Koláčková Helena" userId="S::helena.kolackova@czso.cz::3af3ee0b-0e9e-4a62-b376-9d66a39c1f5a" providerId="AD" clId="Web-{8D6E98DB-DE89-43AE-BD65-7F22C421E898}" dt="2021-04-09T18:56:54.056" v="354" actId="20577"/>
        <pc:sldMkLst>
          <pc:docMk/>
          <pc:sldMk cId="917377114" sldId="282"/>
        </pc:sldMkLst>
        <pc:spChg chg="mod">
          <ac:chgData name="Koláčková Helena" userId="S::helena.kolackova@czso.cz::3af3ee0b-0e9e-4a62-b376-9d66a39c1f5a" providerId="AD" clId="Web-{8D6E98DB-DE89-43AE-BD65-7F22C421E898}" dt="2021-04-09T18:56:54.056" v="354" actId="20577"/>
          <ac:spMkLst>
            <pc:docMk/>
            <pc:sldMk cId="917377114" sldId="282"/>
            <ac:spMk id="2" creationId="{00000000-0000-0000-0000-000000000000}"/>
          </ac:spMkLst>
        </pc:spChg>
      </pc:sldChg>
    </pc:docChg>
  </pc:docChgLst>
  <pc:docChgLst>
    <pc:chgData name="Koláčková Helena" userId="S::helena.kolackova@czso.cz::3af3ee0b-0e9e-4a62-b376-9d66a39c1f5a" providerId="AD" clId="Web-{32E8A825-9B10-4FE6-A146-357E469C0AF2}"/>
    <pc:docChg chg="addSld delSld modSld">
      <pc:chgData name="Koláčková Helena" userId="S::helena.kolackova@czso.cz::3af3ee0b-0e9e-4a62-b376-9d66a39c1f5a" providerId="AD" clId="Web-{32E8A825-9B10-4FE6-A146-357E469C0AF2}" dt="2021-04-09T19:43:36.607" v="301" actId="20577"/>
      <pc:docMkLst>
        <pc:docMk/>
      </pc:docMkLst>
      <pc:sldChg chg="modSp">
        <pc:chgData name="Koláčková Helena" userId="S::helena.kolackova@czso.cz::3af3ee0b-0e9e-4a62-b376-9d66a39c1f5a" providerId="AD" clId="Web-{32E8A825-9B10-4FE6-A146-357E469C0AF2}" dt="2021-04-09T19:16:23.436" v="9" actId="14100"/>
        <pc:sldMkLst>
          <pc:docMk/>
          <pc:sldMk cId="0" sldId="271"/>
        </pc:sldMkLst>
        <pc:spChg chg="mod">
          <ac:chgData name="Koláčková Helena" userId="S::helena.kolackova@czso.cz::3af3ee0b-0e9e-4a62-b376-9d66a39c1f5a" providerId="AD" clId="Web-{32E8A825-9B10-4FE6-A146-357E469C0AF2}" dt="2021-04-09T19:16:19.545" v="8" actId="14100"/>
          <ac:spMkLst>
            <pc:docMk/>
            <pc:sldMk cId="0" sldId="271"/>
            <ac:spMk id="3" creationId="{00000000-0000-0000-0000-000000000000}"/>
          </ac:spMkLst>
        </pc:spChg>
        <pc:spChg chg="mod">
          <ac:chgData name="Koláčková Helena" userId="S::helena.kolackova@czso.cz::3af3ee0b-0e9e-4a62-b376-9d66a39c1f5a" providerId="AD" clId="Web-{32E8A825-9B10-4FE6-A146-357E469C0AF2}" dt="2021-04-09T19:16:23.436" v="9" actId="14100"/>
          <ac:spMkLst>
            <pc:docMk/>
            <pc:sldMk cId="0" sldId="271"/>
            <ac:spMk id="8194" creationId="{00000000-0000-0000-0000-000000000000}"/>
          </ac:spMkLst>
        </pc:spChg>
      </pc:sldChg>
      <pc:sldChg chg="modSp">
        <pc:chgData name="Koláčková Helena" userId="S::helena.kolackova@czso.cz::3af3ee0b-0e9e-4a62-b376-9d66a39c1f5a" providerId="AD" clId="Web-{32E8A825-9B10-4FE6-A146-357E469C0AF2}" dt="2021-04-09T19:43:36.607" v="301" actId="20577"/>
        <pc:sldMkLst>
          <pc:docMk/>
          <pc:sldMk cId="917377114" sldId="282"/>
        </pc:sldMkLst>
        <pc:spChg chg="mod">
          <ac:chgData name="Koláčková Helena" userId="S::helena.kolackova@czso.cz::3af3ee0b-0e9e-4a62-b376-9d66a39c1f5a" providerId="AD" clId="Web-{32E8A825-9B10-4FE6-A146-357E469C0AF2}" dt="2021-04-09T19:43:36.607" v="301" actId="20577"/>
          <ac:spMkLst>
            <pc:docMk/>
            <pc:sldMk cId="917377114" sldId="282"/>
            <ac:spMk id="2" creationId="{00000000-0000-0000-0000-000000000000}"/>
          </ac:spMkLst>
        </pc:spChg>
      </pc:sldChg>
      <pc:sldChg chg="del">
        <pc:chgData name="Koláčková Helena" userId="S::helena.kolackova@czso.cz::3af3ee0b-0e9e-4a62-b376-9d66a39c1f5a" providerId="AD" clId="Web-{32E8A825-9B10-4FE6-A146-357E469C0AF2}" dt="2021-04-09T19:38:14.018" v="280"/>
        <pc:sldMkLst>
          <pc:docMk/>
          <pc:sldMk cId="971362022" sldId="283"/>
        </pc:sldMkLst>
      </pc:sldChg>
      <pc:sldChg chg="addSp modSp add replId">
        <pc:chgData name="Koláčková Helena" userId="S::helena.kolackova@czso.cz::3af3ee0b-0e9e-4a62-b376-9d66a39c1f5a" providerId="AD" clId="Web-{32E8A825-9B10-4FE6-A146-357E469C0AF2}" dt="2021-04-09T19:36:33.359" v="270"/>
        <pc:sldMkLst>
          <pc:docMk/>
          <pc:sldMk cId="601976081" sldId="284"/>
        </pc:sldMkLst>
        <pc:spChg chg="mod">
          <ac:chgData name="Koláčková Helena" userId="S::helena.kolackova@czso.cz::3af3ee0b-0e9e-4a62-b376-9d66a39c1f5a" providerId="AD" clId="Web-{32E8A825-9B10-4FE6-A146-357E469C0AF2}" dt="2021-04-09T19:36:33.359" v="270"/>
          <ac:spMkLst>
            <pc:docMk/>
            <pc:sldMk cId="601976081" sldId="284"/>
            <ac:spMk id="2" creationId="{00000000-0000-0000-0000-000000000000}"/>
          </ac:spMkLst>
        </pc:spChg>
        <pc:spChg chg="mod">
          <ac:chgData name="Koláčková Helena" userId="S::helena.kolackova@czso.cz::3af3ee0b-0e9e-4a62-b376-9d66a39c1f5a" providerId="AD" clId="Web-{32E8A825-9B10-4FE6-A146-357E469C0AF2}" dt="2021-04-09T19:24:51.271" v="134" actId="20577"/>
          <ac:spMkLst>
            <pc:docMk/>
            <pc:sldMk cId="601976081" sldId="284"/>
            <ac:spMk id="3" creationId="{00000000-0000-0000-0000-000000000000}"/>
          </ac:spMkLst>
        </pc:spChg>
        <pc:spChg chg="add mod">
          <ac:chgData name="Koláčková Helena" userId="S::helena.kolackova@czso.cz::3af3ee0b-0e9e-4a62-b376-9d66a39c1f5a" providerId="AD" clId="Web-{32E8A825-9B10-4FE6-A146-357E469C0AF2}" dt="2021-04-09T19:27:18.791" v="199" actId="1076"/>
          <ac:spMkLst>
            <pc:docMk/>
            <pc:sldMk cId="601976081" sldId="284"/>
            <ac:spMk id="4" creationId="{5014BE5B-350D-4A8F-9188-C58CC157CC6D}"/>
          </ac:spMkLst>
        </pc:spChg>
      </pc:sldChg>
      <pc:sldChg chg="add replId">
        <pc:chgData name="Koláčková Helena" userId="S::helena.kolackova@czso.cz::3af3ee0b-0e9e-4a62-b376-9d66a39c1f5a" providerId="AD" clId="Web-{32E8A825-9B10-4FE6-A146-357E469C0AF2}" dt="2021-04-09T19:38:05.112" v="279"/>
        <pc:sldMkLst>
          <pc:docMk/>
          <pc:sldMk cId="1271672011" sldId="285"/>
        </pc:sldMkLst>
      </pc:sldChg>
      <pc:sldChg chg="delSp modSp add replId">
        <pc:chgData name="Koláčková Helena" userId="S::helena.kolackova@czso.cz::3af3ee0b-0e9e-4a62-b376-9d66a39c1f5a" providerId="AD" clId="Web-{32E8A825-9B10-4FE6-A146-357E469C0AF2}" dt="2021-04-09T19:41:47.525" v="297"/>
        <pc:sldMkLst>
          <pc:docMk/>
          <pc:sldMk cId="697439835" sldId="286"/>
        </pc:sldMkLst>
        <pc:spChg chg="mod">
          <ac:chgData name="Koláčková Helena" userId="S::helena.kolackova@czso.cz::3af3ee0b-0e9e-4a62-b376-9d66a39c1f5a" providerId="AD" clId="Web-{32E8A825-9B10-4FE6-A146-357E469C0AF2}" dt="2021-04-09T19:41:34.400" v="296" actId="20577"/>
          <ac:spMkLst>
            <pc:docMk/>
            <pc:sldMk cId="697439835" sldId="286"/>
            <ac:spMk id="2" creationId="{00000000-0000-0000-0000-000000000000}"/>
          </ac:spMkLst>
        </pc:spChg>
        <pc:spChg chg="mod">
          <ac:chgData name="Koláčková Helena" userId="S::helena.kolackova@czso.cz::3af3ee0b-0e9e-4a62-b376-9d66a39c1f5a" providerId="AD" clId="Web-{32E8A825-9B10-4FE6-A146-357E469C0AF2}" dt="2021-04-09T19:39:31.536" v="288" actId="20577"/>
          <ac:spMkLst>
            <pc:docMk/>
            <pc:sldMk cId="697439835" sldId="286"/>
            <ac:spMk id="3" creationId="{00000000-0000-0000-0000-000000000000}"/>
          </ac:spMkLst>
        </pc:spChg>
        <pc:spChg chg="del mod">
          <ac:chgData name="Koláčková Helena" userId="S::helena.kolackova@czso.cz::3af3ee0b-0e9e-4a62-b376-9d66a39c1f5a" providerId="AD" clId="Web-{32E8A825-9B10-4FE6-A146-357E469C0AF2}" dt="2021-04-09T19:41:47.525" v="297"/>
          <ac:spMkLst>
            <pc:docMk/>
            <pc:sldMk cId="697439835" sldId="286"/>
            <ac:spMk id="4" creationId="{5014BE5B-350D-4A8F-9188-C58CC157CC6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A081B2-18DE-420C-873A-1850F02A5DD8}" type="datetimeFigureOut">
              <a:rPr lang="en-US"/>
              <a:pPr>
                <a:defRPr/>
              </a:pPr>
              <a:t>4/28/2025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FB54050-99C7-4B50-AAF0-A6FB229A6D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8916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521872-E232-4F02-8811-E1F3CEEEA9AC}" type="datetimeFigureOut">
              <a:rPr lang="en-US"/>
              <a:pPr>
                <a:defRPr/>
              </a:pPr>
              <a:t>4/28/2025</a:t>
            </a:fld>
            <a:endParaRPr lang="en-US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4299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A5A1CF-08D7-43CE-B166-036A601DAB8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0353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700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988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3688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975" algn="l" defTabSz="1042988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476" algn="l" defTabSz="10429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970" algn="l" defTabSz="10429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465" algn="l" defTabSz="10429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960" algn="l" defTabSz="10429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https://csu.gov.cz/zakladni-informace-pro-pouziti-api-datastatu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305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3024188" y="7091363"/>
            <a:ext cx="6149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altLang="cs-CZ" sz="1200" b="1">
                <a:solidFill>
                  <a:srgbClr val="FFFFFF"/>
                </a:solidFill>
                <a:latin typeface="Arial" charset="0"/>
              </a:rPr>
              <a:t>ČESKÝ STATISTICKÝ ÚŘAD  |  Na padesátém 81, 100 82 Praha 10  |  www.czso.cz</a:t>
            </a:r>
          </a:p>
        </p:txBody>
      </p:sp>
      <p:pic>
        <p:nvPicPr>
          <p:cNvPr id="7" name="Obrázek 4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075" y="1152525"/>
            <a:ext cx="374491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>
          <a:xfrm>
            <a:off x="3006000" y="5040000"/>
            <a:ext cx="7020000" cy="719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2"/>
          </p:nvPr>
        </p:nvSpPr>
        <p:spPr>
          <a:xfrm>
            <a:off x="3006000" y="2664000"/>
            <a:ext cx="7020000" cy="216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4500" b="1" cap="all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4500" b="1">
                <a:latin typeface="Arial" pitchFamily="34" charset="0"/>
                <a:cs typeface="Arial" pitchFamily="34" charset="0"/>
              </a:defRPr>
            </a:lvl2pPr>
            <a:lvl3pPr>
              <a:defRPr sz="4500" b="1">
                <a:latin typeface="Arial" pitchFamily="34" charset="0"/>
                <a:cs typeface="Arial" pitchFamily="34" charset="0"/>
              </a:defRPr>
            </a:lvl3pPr>
            <a:lvl4pPr>
              <a:defRPr sz="4500" b="1">
                <a:latin typeface="Arial" pitchFamily="34" charset="0"/>
                <a:cs typeface="Arial" pitchFamily="34" charset="0"/>
              </a:defRPr>
            </a:lvl4pPr>
            <a:lvl5pPr>
              <a:defRPr sz="45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text 7"/>
          <p:cNvSpPr>
            <a:spLocks noGrp="1"/>
          </p:cNvSpPr>
          <p:nvPr>
            <p:ph type="body" sz="quarter" idx="13"/>
          </p:nvPr>
        </p:nvSpPr>
        <p:spPr>
          <a:xfrm>
            <a:off x="3006000" y="5868000"/>
            <a:ext cx="7020000" cy="71970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42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 b="0" i="0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tex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9347200" y="7091363"/>
            <a:ext cx="714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8CD82435-1882-47C5-BCA8-0693F554E4ED}" type="slidenum">
              <a:rPr lang="cs-CZ" altLang="cs-CZ" sz="1200" b="1">
                <a:solidFill>
                  <a:srgbClr val="FFFFFF"/>
                </a:solidFill>
                <a:latin typeface="Arial" charset="0"/>
              </a:rPr>
              <a:pPr algn="r"/>
              <a:t>‹#›</a:t>
            </a:fld>
            <a:endParaRPr lang="cs-CZ" altLang="cs-CZ" sz="12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846106" y="449068"/>
            <a:ext cx="9215502" cy="97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 kern="1200" cap="none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1"/>
          </p:nvPr>
        </p:nvSpPr>
        <p:spPr>
          <a:xfrm>
            <a:off x="846106" y="1620000"/>
            <a:ext cx="9215502" cy="5184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042988" rtl="0" eaLnBrk="1" fontAlgn="base" latinLnBrk="0" hangingPunct="1">
              <a:lnSpc>
                <a:spcPts val="34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521496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1042990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564485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085980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9" name="Obrázek 4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6994525"/>
            <a:ext cx="9001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9347200" y="7091363"/>
            <a:ext cx="714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02277E44-ACFE-4499-84D5-205C132D6082}" type="slidenum">
              <a:rPr lang="cs-CZ" altLang="cs-CZ" sz="1200" b="1">
                <a:solidFill>
                  <a:srgbClr val="FFFFFF"/>
                </a:solidFill>
                <a:latin typeface="Arial" charset="0"/>
              </a:rPr>
              <a:pPr algn="r"/>
              <a:t>‹#›</a:t>
            </a:fld>
            <a:endParaRPr lang="cs-CZ" altLang="cs-CZ" sz="12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6994525"/>
            <a:ext cx="9001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text 8"/>
          <p:cNvSpPr>
            <a:spLocks noGrp="1"/>
          </p:cNvSpPr>
          <p:nvPr>
            <p:ph type="body" sz="quarter" idx="12"/>
          </p:nvPr>
        </p:nvSpPr>
        <p:spPr>
          <a:xfrm>
            <a:off x="846106" y="1620000"/>
            <a:ext cx="9215502" cy="5184000"/>
          </a:xfrm>
          <a:prstGeom prst="rect">
            <a:avLst/>
          </a:prstGeom>
        </p:spPr>
        <p:txBody>
          <a:bodyPr lIns="0" tIns="0" rIns="0" bIns="0"/>
          <a:lstStyle>
            <a:lvl1pPr marL="0" indent="-288000">
              <a:lnSpc>
                <a:spcPts val="3400"/>
              </a:lnSpc>
              <a:spcBef>
                <a:spcPts val="0"/>
              </a:spcBef>
              <a:buFont typeface="Arial" pitchFamily="34" charset="0"/>
              <a:buChar char="■"/>
              <a:defRPr sz="2400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  <a:lvl2pPr marL="720000" indent="-288000">
              <a:lnSpc>
                <a:spcPts val="3400"/>
              </a:lnSpc>
              <a:spcBef>
                <a:spcPts val="0"/>
              </a:spcBef>
              <a:buFont typeface="Arial" pitchFamily="34" charset="0"/>
              <a:buChar char="■"/>
              <a:defRPr sz="2000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2pPr>
            <a:lvl3pPr marL="1152000" indent="-288000">
              <a:lnSpc>
                <a:spcPts val="3400"/>
              </a:lnSpc>
              <a:spcBef>
                <a:spcPts val="0"/>
              </a:spcBef>
              <a:buFont typeface="Arial" pitchFamily="34" charset="0"/>
              <a:buChar char="■"/>
              <a:defRPr sz="1800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3pPr>
            <a:lvl4pPr marL="1825233" indent="-288000">
              <a:lnSpc>
                <a:spcPts val="3400"/>
              </a:lnSpc>
              <a:spcBef>
                <a:spcPts val="0"/>
              </a:spcBef>
              <a:buFont typeface="Arial" pitchFamily="34" charset="0"/>
              <a:buChar char="■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2346728" indent="-288000">
              <a:lnSpc>
                <a:spcPts val="3400"/>
              </a:lnSpc>
              <a:spcBef>
                <a:spcPts val="0"/>
              </a:spcBef>
              <a:buFont typeface="Arial" pitchFamily="34" charset="0"/>
              <a:buChar char="■"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846106" y="449068"/>
            <a:ext cx="9215502" cy="97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 kern="1200" cap="none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9347200" y="7091363"/>
            <a:ext cx="714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B0312937-0FAE-4695-A481-9B06E03CF1CF}" type="slidenum">
              <a:rPr lang="cs-CZ" altLang="cs-CZ" sz="1200" b="1">
                <a:solidFill>
                  <a:srgbClr val="FFFFFF"/>
                </a:solidFill>
                <a:latin typeface="Arial" charset="0"/>
              </a:rPr>
              <a:pPr algn="r"/>
              <a:t>‹#›</a:t>
            </a:fld>
            <a:endParaRPr lang="cs-CZ" altLang="cs-CZ" sz="12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6994525"/>
            <a:ext cx="9001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846106" y="1620000"/>
            <a:ext cx="9215502" cy="51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846106" y="449068"/>
            <a:ext cx="9215502" cy="97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 kern="1200" cap="none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k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9347200" y="7091363"/>
            <a:ext cx="714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78E1A039-520E-4EA2-A36B-5D75B9213210}" type="slidenum">
              <a:rPr lang="cs-CZ" altLang="cs-CZ" sz="1200" b="1">
                <a:solidFill>
                  <a:srgbClr val="FFFFFF"/>
                </a:solidFill>
                <a:latin typeface="Arial" charset="0"/>
              </a:rPr>
              <a:pPr algn="r"/>
              <a:t>‹#›</a:t>
            </a:fld>
            <a:endParaRPr lang="cs-CZ" altLang="cs-CZ" sz="12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6994525"/>
            <a:ext cx="9001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text 5"/>
          <p:cNvSpPr>
            <a:spLocks noGrp="1"/>
          </p:cNvSpPr>
          <p:nvPr>
            <p:ph type="body" sz="quarter" idx="10"/>
          </p:nvPr>
        </p:nvSpPr>
        <p:spPr>
          <a:xfrm>
            <a:off x="846106" y="449068"/>
            <a:ext cx="9215502" cy="5232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000" b="1" kern="1200" cap="none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6"/>
          <p:cNvSpPr>
            <a:spLocks noGrp="1"/>
          </p:cNvSpPr>
          <p:nvPr>
            <p:ph sz="quarter" idx="11"/>
          </p:nvPr>
        </p:nvSpPr>
        <p:spPr>
          <a:xfrm>
            <a:off x="846106" y="1224000"/>
            <a:ext cx="9215502" cy="55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9347200" y="7091363"/>
            <a:ext cx="714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78E1A039-520E-4EA2-A36B-5D75B9213210}" type="slidenum">
              <a:rPr lang="cs-CZ" altLang="cs-CZ" sz="1200" b="1">
                <a:solidFill>
                  <a:srgbClr val="FFFFFF"/>
                </a:solidFill>
                <a:latin typeface="Arial" charset="0"/>
              </a:rPr>
              <a:pPr algn="r"/>
              <a:t>‹#›</a:t>
            </a:fld>
            <a:endParaRPr lang="cs-CZ" altLang="cs-CZ" sz="12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" name="Obrázek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13" y="6994525"/>
            <a:ext cx="90011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7"/>
          <p:cNvSpPr txBox="1">
            <a:spLocks noChangeArrowheads="1"/>
          </p:cNvSpPr>
          <p:nvPr/>
        </p:nvSpPr>
        <p:spPr bwMode="auto">
          <a:xfrm>
            <a:off x="3024188" y="7091363"/>
            <a:ext cx="6149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cs-CZ" altLang="cs-CZ" sz="1200" b="1">
                <a:solidFill>
                  <a:srgbClr val="FFFFFF"/>
                </a:solidFill>
                <a:latin typeface="Arial" charset="0"/>
              </a:rPr>
              <a:t>ČESKÝ STATISTICKÝ ÚŘAD  |  Na padesátém 81, 100 82 Praha 10  |  www.czso.cz</a:t>
            </a:r>
          </a:p>
        </p:txBody>
      </p:sp>
      <p:pic>
        <p:nvPicPr>
          <p:cNvPr id="5" name="Obrázek 5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075" y="1152525"/>
            <a:ext cx="374491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text 3"/>
          <p:cNvSpPr>
            <a:spLocks noGrp="1"/>
          </p:cNvSpPr>
          <p:nvPr>
            <p:ph type="body" sz="quarter" idx="10"/>
          </p:nvPr>
        </p:nvSpPr>
        <p:spPr>
          <a:xfrm>
            <a:off x="3006000" y="3960000"/>
            <a:ext cx="7020000" cy="144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4300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0"/>
            <a:ext cx="10691813" cy="7559675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anchor="ctr"/>
          <a:lstStyle/>
          <a:p>
            <a:pPr algn="ctr" defTabSz="10429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bdélník 4"/>
          <p:cNvSpPr/>
          <p:nvPr/>
        </p:nvSpPr>
        <p:spPr>
          <a:xfrm>
            <a:off x="0" y="0"/>
            <a:ext cx="10691813" cy="107950"/>
          </a:xfrm>
          <a:prstGeom prst="rect">
            <a:avLst/>
          </a:prstGeom>
          <a:solidFill>
            <a:srgbClr val="BD1B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569" tIns="49785" rIns="99569" bIns="49785" anchor="ctr"/>
          <a:lstStyle/>
          <a:p>
            <a:pPr algn="ctr" defTabSz="104299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9" r:id="rId6"/>
    <p:sldLayoutId id="2147483918" r:id="rId7"/>
  </p:sldLayoutIdLst>
  <p:txStyles>
    <p:titleStyle>
      <a:lvl1pPr algn="ctr" defTabSz="1042988" rtl="0" eaLnBrk="1" fontAlgn="base" hangingPunct="1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2988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38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60350" algn="l" defTabSz="1042988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222" indent="-260748" algn="l" defTabSz="10429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718" indent="-260748" algn="l" defTabSz="10429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213" indent="-260748" algn="l" defTabSz="10429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708" indent="-260748" algn="l" defTabSz="104299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95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90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85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81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76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970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465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960" algn="l" defTabSz="10429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605840" y="449068"/>
            <a:ext cx="9884404" cy="523251"/>
          </a:xfrm>
        </p:spPr>
        <p:txBody>
          <a:bodyPr/>
          <a:lstStyle/>
          <a:p>
            <a:r>
              <a:rPr lang="cs-CZ" dirty="0" smtClean="0"/>
              <a:t>DATASTAT – nová databáze ČSÚ</a:t>
            </a:r>
            <a:endParaRPr lang="en-GB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40" y="972319"/>
            <a:ext cx="9512693" cy="537187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209833" y="6344193"/>
            <a:ext cx="43047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cs-CZ" sz="3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https://data.csu.gov.cz</a:t>
            </a:r>
            <a:endParaRPr lang="en-GB" sz="3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nastavení tabulky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8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0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upravená tabulka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42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0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sbalené položky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48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0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nastavení exportu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10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" y="1137727"/>
            <a:ext cx="10695468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10081120" cy="523251"/>
          </a:xfrm>
        </p:spPr>
        <p:txBody>
          <a:bodyPr/>
          <a:lstStyle/>
          <a:p>
            <a:r>
              <a:rPr lang="cs-CZ" dirty="0" smtClean="0"/>
              <a:t>DATASTAT – data za všechny položky filtrů v 1 souboru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658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0" y="1126581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sdílení upravené tabulky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7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2" y="1094283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uložení vlastní tabulky</a:t>
            </a:r>
            <a:r>
              <a:rPr lang="cs-CZ" dirty="0"/>
              <a:t> </a:t>
            </a:r>
            <a:r>
              <a:rPr lang="cs-CZ" dirty="0" smtClean="0"/>
              <a:t>a notifikace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37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12" y="1094283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sdílení a API odkazy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52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0" y="1080975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moje tabulky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0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72" y="1128936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nápověda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469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32" y="1116335"/>
            <a:ext cx="10263751" cy="5796000"/>
          </a:xfrm>
          <a:prstGeom prst="rect">
            <a:avLst/>
          </a:prstGeo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úvodní stránka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7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</a:t>
            </a:r>
            <a:r>
              <a:rPr lang="en-US" dirty="0" smtClean="0"/>
              <a:t> </a:t>
            </a:r>
            <a:r>
              <a:rPr lang="cs-CZ" dirty="0" smtClean="0"/>
              <a:t>informace o API </a:t>
            </a:r>
            <a:endParaRPr lang="en-GB" dirty="0"/>
          </a:p>
        </p:txBody>
      </p:sp>
      <p:sp>
        <p:nvSpPr>
          <p:cNvPr id="2" name="Obdélník 1"/>
          <p:cNvSpPr/>
          <p:nvPr/>
        </p:nvSpPr>
        <p:spPr>
          <a:xfrm>
            <a:off x="220633" y="1332359"/>
            <a:ext cx="9611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https://csu.gov.cz/zakladni-informace-pro-pouziti-api-datastatu</a:t>
            </a:r>
          </a:p>
        </p:txBody>
      </p:sp>
      <p:sp>
        <p:nvSpPr>
          <p:cNvPr id="5" name="Obdélník 4"/>
          <p:cNvSpPr/>
          <p:nvPr/>
        </p:nvSpPr>
        <p:spPr>
          <a:xfrm>
            <a:off x="220633" y="2008168"/>
            <a:ext cx="9611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https://data.csu.gov.cz/api/katalog/v1/swagger-ui/index.html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4132" y="2715786"/>
            <a:ext cx="9611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GB" sz="24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https://data.csu.gov.cz/api/dotaz/v1/swagger-ui/index.html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20" y="3423404"/>
            <a:ext cx="2508816" cy="251746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040" y="3470315"/>
            <a:ext cx="2510980" cy="249372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524" y="3464879"/>
            <a:ext cx="2449696" cy="24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666180" y="333284"/>
            <a:ext cx="9215502" cy="972000"/>
          </a:xfrm>
        </p:spPr>
        <p:txBody>
          <a:bodyPr/>
          <a:lstStyle/>
          <a:p>
            <a:r>
              <a:rPr lang="cs-CZ" sz="3200" dirty="0"/>
              <a:t>Statistický </a:t>
            </a:r>
            <a:r>
              <a:rPr lang="cs-CZ" sz="3200" dirty="0" err="1"/>
              <a:t>geoportál</a:t>
            </a:r>
            <a:r>
              <a:rPr lang="cs-CZ" sz="3200" dirty="0"/>
              <a:t> </a:t>
            </a:r>
            <a:r>
              <a:rPr lang="cs-CZ" sz="3200" dirty="0" smtClean="0"/>
              <a:t>ČSÚ - </a:t>
            </a:r>
            <a:r>
              <a:rPr lang="cs-CZ" sz="3200" dirty="0">
                <a:solidFill>
                  <a:schemeClr val="bg1"/>
                </a:solidFill>
              </a:rPr>
              <a:t>geodata.csu.gov.cz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>
          <a:xfrm>
            <a:off x="557215" y="1511300"/>
            <a:ext cx="3349325" cy="5054600"/>
          </a:xfrm>
          <a:prstGeom prst="rect">
            <a:avLst/>
          </a:prstGeom>
        </p:spPr>
        <p:txBody>
          <a:bodyPr lIns="0" tIns="0" rIns="0" bIns="0"/>
          <a:lstStyle>
            <a:lvl1pPr marL="0" indent="-288000" algn="l" defTabSz="1042988" rtl="0" eaLnBrk="1" fontAlgn="base" hangingPunct="1">
              <a:lnSpc>
                <a:spcPts val="34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■"/>
              <a:defRPr sz="24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20000" indent="-288000" algn="l" defTabSz="1042988" rtl="0" eaLnBrk="1" fontAlgn="base" hangingPunct="1">
              <a:lnSpc>
                <a:spcPts val="34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■"/>
              <a:defRPr sz="20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52000" indent="-288000" algn="l" defTabSz="1042988" rtl="0" eaLnBrk="1" fontAlgn="base" hangingPunct="1">
              <a:lnSpc>
                <a:spcPts val="34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■"/>
              <a:defRPr sz="1800" kern="1200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825233" indent="-288000" algn="l" defTabSz="1042988" rtl="0" eaLnBrk="1" fontAlgn="base" hangingPunct="1">
              <a:lnSpc>
                <a:spcPts val="34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■"/>
              <a:defRPr sz="23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346728" indent="-288000" algn="l" defTabSz="1042988" rtl="0" eaLnBrk="1" fontAlgn="base" hangingPunct="1">
              <a:lnSpc>
                <a:spcPts val="3400"/>
              </a:lnSpc>
              <a:spcBef>
                <a:spcPts val="0"/>
              </a:spcBef>
              <a:spcAft>
                <a:spcPct val="0"/>
              </a:spcAft>
              <a:buFont typeface="Arial" pitchFamily="34" charset="0"/>
              <a:buChar char="■"/>
              <a:defRPr sz="23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868222" indent="-260748" algn="l" defTabSz="1042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718" indent="-260748" algn="l" defTabSz="1042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213" indent="-260748" algn="l" defTabSz="1042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708" indent="-260748" algn="l" defTabSz="10429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200" dirty="0" smtClean="0"/>
              <a:t>Zobrazení geograficky orientovaných dat primárně ze Sčítání 2021</a:t>
            </a:r>
          </a:p>
          <a:p>
            <a:endParaRPr lang="cs-CZ" sz="2000" dirty="0" smtClean="0"/>
          </a:p>
          <a:p>
            <a:r>
              <a:rPr lang="cs-CZ" sz="2200" dirty="0" smtClean="0"/>
              <a:t>Aplikace</a:t>
            </a:r>
          </a:p>
          <a:p>
            <a:pPr lvl="1"/>
            <a:r>
              <a:rPr lang="cs-CZ" dirty="0" smtClean="0"/>
              <a:t>Statistický atlas,</a:t>
            </a:r>
          </a:p>
          <a:p>
            <a:pPr lvl="1"/>
            <a:r>
              <a:rPr lang="cs-CZ" dirty="0" smtClean="0"/>
              <a:t>Mobilita,</a:t>
            </a:r>
          </a:p>
          <a:p>
            <a:pPr lvl="1"/>
            <a:r>
              <a:rPr lang="cs-CZ" dirty="0" smtClean="0"/>
              <a:t>Statistické </a:t>
            </a:r>
            <a:r>
              <a:rPr lang="cs-CZ" dirty="0" err="1" smtClean="0"/>
              <a:t>georeporty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Mapa s příběhem</a:t>
            </a:r>
          </a:p>
          <a:p>
            <a:pPr lvl="1"/>
            <a:endParaRPr lang="cs-CZ" sz="1800" dirty="0" smtClean="0"/>
          </a:p>
          <a:p>
            <a:r>
              <a:rPr lang="cs-CZ" sz="2200" dirty="0" smtClean="0"/>
              <a:t>Řada ocenění</a:t>
            </a:r>
          </a:p>
          <a:p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3330476" y="1908423"/>
            <a:ext cx="7704856" cy="4789611"/>
            <a:chOff x="4180056" y="1678675"/>
            <a:chExt cx="9000411" cy="5359179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056" y="1678675"/>
              <a:ext cx="9000411" cy="5359179"/>
            </a:xfrm>
            <a:prstGeom prst="rect">
              <a:avLst/>
            </a:prstGeom>
          </p:spPr>
        </p:pic>
        <p:pic>
          <p:nvPicPr>
            <p:cNvPr id="7" name="Zástupný symbol pro obsah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7539" y="2149484"/>
              <a:ext cx="7218216" cy="40602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651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0" y="1112473"/>
            <a:ext cx="8699768" cy="5764990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Statistický atlas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08" y="1332359"/>
            <a:ext cx="3010320" cy="53252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32" y="2420070"/>
            <a:ext cx="2810267" cy="377242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91" y="3142438"/>
            <a:ext cx="2857899" cy="319132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82" y="3852501"/>
            <a:ext cx="2876951" cy="27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4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pro obsah 11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1631801"/>
            <a:ext cx="10152873" cy="4464496"/>
          </a:xfr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00" y="1260351"/>
            <a:ext cx="4648849" cy="21053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428" y="4025152"/>
            <a:ext cx="3715268" cy="3210373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30708" y="2484487"/>
            <a:ext cx="1831616" cy="8811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" name="Přímá spojnice se šipkou 4"/>
          <p:cNvCxnSpPr>
            <a:stCxn id="3" idx="6"/>
            <a:endCxn id="3" idx="6"/>
          </p:cNvCxnSpPr>
          <p:nvPr/>
        </p:nvCxnSpPr>
        <p:spPr>
          <a:xfrm>
            <a:off x="1962324" y="2925079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1962324" y="2313010"/>
            <a:ext cx="1728192" cy="45950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ál 16"/>
          <p:cNvSpPr/>
          <p:nvPr/>
        </p:nvSpPr>
        <p:spPr>
          <a:xfrm>
            <a:off x="130708" y="3345241"/>
            <a:ext cx="1831616" cy="8811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1964011" y="3785833"/>
            <a:ext cx="1078433" cy="71971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36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828303"/>
            <a:ext cx="10058400" cy="404557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2" y="2412479"/>
            <a:ext cx="10058400" cy="4082745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>
          <a:xfrm>
            <a:off x="90116" y="4572719"/>
            <a:ext cx="1831616" cy="8811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89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1188343"/>
            <a:ext cx="10058400" cy="4450526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386260" y="1692399"/>
            <a:ext cx="679488" cy="66181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46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8" y="1317932"/>
            <a:ext cx="8940299" cy="5486093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Mobilita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08" y="1241184"/>
            <a:ext cx="2896004" cy="563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8" y="1332359"/>
            <a:ext cx="10058400" cy="41954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8" y="324247"/>
            <a:ext cx="2905530" cy="33818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4" y="2524829"/>
            <a:ext cx="2772162" cy="23625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89" y="3924647"/>
            <a:ext cx="2753109" cy="347711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5731" y="1764407"/>
            <a:ext cx="1831616" cy="8811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245731" y="2769915"/>
            <a:ext cx="1831616" cy="72268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40572" y="3299841"/>
            <a:ext cx="1831616" cy="17769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 flipV="1">
            <a:off x="2082506" y="2015170"/>
            <a:ext cx="1391986" cy="18982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962324" y="3299841"/>
            <a:ext cx="4908174" cy="4680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2061456" y="4456107"/>
            <a:ext cx="1557052" cy="43125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0" y="2124447"/>
            <a:ext cx="10058400" cy="2889676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70236" y="2052439"/>
            <a:ext cx="679488" cy="66181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6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44" y="1116335"/>
            <a:ext cx="7754851" cy="5673786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Statistické </a:t>
            </a:r>
            <a:r>
              <a:rPr lang="cs-CZ" dirty="0" err="1" smtClean="0"/>
              <a:t>georeporty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456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16335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vyhledávání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1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04" y="324247"/>
            <a:ext cx="6624736" cy="612632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00" y="900311"/>
            <a:ext cx="6601746" cy="39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t="2384" r="11617"/>
          <a:stretch/>
        </p:blipFill>
        <p:spPr>
          <a:xfrm>
            <a:off x="1746300" y="49374"/>
            <a:ext cx="5112568" cy="73810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64" y="167071"/>
            <a:ext cx="5184576" cy="72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8" y="1620391"/>
            <a:ext cx="9930338" cy="4752528"/>
          </a:xfrm>
        </p:spPr>
      </p:pic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 smtClean="0"/>
              <a:t>Datový </a:t>
            </a:r>
            <a:r>
              <a:rPr lang="cs-CZ" dirty="0"/>
              <a:t>portál GIS - geodata.csu.gov.cz/as/</a:t>
            </a:r>
            <a:r>
              <a:rPr lang="cs-CZ" dirty="0" err="1"/>
              <a:t>dp</a:t>
            </a:r>
            <a:r>
              <a:rPr lang="cs-CZ" dirty="0"/>
              <a:t>-gis</a:t>
            </a:r>
          </a:p>
        </p:txBody>
      </p:sp>
    </p:spTree>
    <p:extLst>
      <p:ext uri="{BB962C8B-B14F-4D97-AF65-F5344CB8AC3E}">
        <p14:creationId xmlns:p14="http://schemas.microsoft.com/office/powerpoint/2010/main" val="41232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8" y="684287"/>
            <a:ext cx="10058400" cy="437785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56" y="468263"/>
            <a:ext cx="3389502" cy="61187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7"/>
          <a:stretch/>
        </p:blipFill>
        <p:spPr>
          <a:xfrm>
            <a:off x="5718625" y="550640"/>
            <a:ext cx="3586881" cy="595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16335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filtrování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93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33055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informace o datové sadě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3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ukazatele, dimenze a jejich položky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575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33055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stažení celé datové sady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710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výchozí tabulka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6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8" y="1137727"/>
            <a:ext cx="10263750" cy="5796000"/>
          </a:xfrm>
          <a:prstGeom prst="rect">
            <a:avLst/>
          </a:prstGeom>
        </p:spPr>
      </p:pic>
      <p:sp>
        <p:nvSpPr>
          <p:cNvPr id="4" name="Zástupný symbol pro text 2"/>
          <p:cNvSpPr>
            <a:spLocks noGrp="1"/>
          </p:cNvSpPr>
          <p:nvPr>
            <p:ph type="body" sz="quarter" idx="10"/>
          </p:nvPr>
        </p:nvSpPr>
        <p:spPr>
          <a:xfrm>
            <a:off x="234132" y="449068"/>
            <a:ext cx="9827476" cy="523251"/>
          </a:xfrm>
        </p:spPr>
        <p:txBody>
          <a:bodyPr/>
          <a:lstStyle/>
          <a:p>
            <a:r>
              <a:rPr lang="cs-CZ" dirty="0" smtClean="0"/>
              <a:t>DATASTAT – filtry nad tabulkou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2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 CZ - bílá 04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3600" b="1" cap="all" dirty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ECAFCE43EC274992F56D920ABCF9BA" ma:contentTypeVersion="6" ma:contentTypeDescription="Vytvoří nový dokument" ma:contentTypeScope="" ma:versionID="7c5594d341649c02582112749fcbd7cf">
  <xsd:schema xmlns:xsd="http://www.w3.org/2001/XMLSchema" xmlns:xs="http://www.w3.org/2001/XMLSchema" xmlns:p="http://schemas.microsoft.com/office/2006/metadata/properties" xmlns:ns2="64e2b9bc-38f8-4b0c-9194-f8cf831991e5" targetNamespace="http://schemas.microsoft.com/office/2006/metadata/properties" ma:root="true" ma:fieldsID="76b6b40b207ec05d13e71d39dc6dcc0d" ns2:_="">
    <xsd:import namespace="64e2b9bc-38f8-4b0c-9194-f8cf831991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e2b9bc-38f8-4b0c-9194-f8cf831991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E7B6F5B-1C68-42F9-8CF5-EF2EE9E8F0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e2b9bc-38f8-4b0c-9194-f8cf831991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2C9BE5-5BC7-46B5-9515-73BEC9582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341BCD-0A1D-4F97-BF23-C2C2176D2798}">
  <ds:schemaRefs>
    <ds:schemaRef ds:uri="http://purl.org/dc/elements/1.1/"/>
    <ds:schemaRef ds:uri="http://schemas.microsoft.com/office/2006/metadata/properties"/>
    <ds:schemaRef ds:uri="http://www.w3.org/XML/1998/namespace"/>
    <ds:schemaRef ds:uri="64e2b9bc-38f8-4b0c-9194-f8cf831991e5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CSU Prezentace CZ - modra 2017-08-28</Template>
  <TotalTime>2416</TotalTime>
  <Words>152</Words>
  <Application>Microsoft Office PowerPoint</Application>
  <PresentationFormat>Vlastní</PresentationFormat>
  <Paragraphs>39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6" baseType="lpstr">
      <vt:lpstr>Arial</vt:lpstr>
      <vt:lpstr>Calibri</vt:lpstr>
      <vt:lpstr>Prezentace CZ - bílá 04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ČSÚ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kuncova4444</dc:creator>
  <cp:keywords>Prezentace,modrá,ČSÚ</cp:keywords>
  <cp:lastModifiedBy>Černý Martin</cp:lastModifiedBy>
  <cp:revision>272</cp:revision>
  <dcterms:created xsi:type="dcterms:W3CDTF">2021-04-08T11:55:36Z</dcterms:created>
  <dcterms:modified xsi:type="dcterms:W3CDTF">2025-04-28T15:28:19Z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0x01010031ECAFCE43EC274992F56D920ABCF9BA</vt:lpwstr>
  </property>
</Properties>
</file>