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4"/>
  </p:notesMasterIdLst>
  <p:sldIdLst>
    <p:sldId id="256" r:id="rId5"/>
    <p:sldId id="258" r:id="rId6"/>
    <p:sldId id="286" r:id="rId7"/>
    <p:sldId id="257" r:id="rId8"/>
    <p:sldId id="311" r:id="rId9"/>
    <p:sldId id="312" r:id="rId10"/>
    <p:sldId id="313" r:id="rId11"/>
    <p:sldId id="314" r:id="rId12"/>
    <p:sldId id="285" r:id="rId13"/>
    <p:sldId id="330" r:id="rId14"/>
    <p:sldId id="316" r:id="rId15"/>
    <p:sldId id="327" r:id="rId16"/>
    <p:sldId id="328" r:id="rId17"/>
    <p:sldId id="331" r:id="rId18"/>
    <p:sldId id="332" r:id="rId19"/>
    <p:sldId id="263" r:id="rId20"/>
    <p:sldId id="265" r:id="rId21"/>
    <p:sldId id="326" r:id="rId22"/>
    <p:sldId id="355" r:id="rId23"/>
    <p:sldId id="351" r:id="rId24"/>
    <p:sldId id="352" r:id="rId25"/>
    <p:sldId id="353" r:id="rId26"/>
    <p:sldId id="354" r:id="rId27"/>
    <p:sldId id="334" r:id="rId28"/>
    <p:sldId id="333" r:id="rId29"/>
    <p:sldId id="266" r:id="rId30"/>
    <p:sldId id="335" r:id="rId31"/>
    <p:sldId id="268" r:id="rId32"/>
    <p:sldId id="337" r:id="rId33"/>
    <p:sldId id="329" r:id="rId34"/>
    <p:sldId id="321" r:id="rId35"/>
    <p:sldId id="323" r:id="rId36"/>
    <p:sldId id="318" r:id="rId37"/>
    <p:sldId id="324" r:id="rId38"/>
    <p:sldId id="336" r:id="rId39"/>
    <p:sldId id="282" r:id="rId40"/>
    <p:sldId id="284" r:id="rId41"/>
    <p:sldId id="322" r:id="rId42"/>
    <p:sldId id="325" r:id="rId43"/>
    <p:sldId id="338" r:id="rId44"/>
    <p:sldId id="269" r:id="rId45"/>
    <p:sldId id="339" r:id="rId46"/>
    <p:sldId id="271" r:id="rId47"/>
    <p:sldId id="357" r:id="rId48"/>
    <p:sldId id="340" r:id="rId49"/>
    <p:sldId id="272" r:id="rId50"/>
    <p:sldId id="341" r:id="rId51"/>
    <p:sldId id="342" r:id="rId52"/>
    <p:sldId id="315" r:id="rId53"/>
    <p:sldId id="359" r:id="rId54"/>
    <p:sldId id="360" r:id="rId55"/>
    <p:sldId id="361" r:id="rId56"/>
    <p:sldId id="362" r:id="rId57"/>
    <p:sldId id="363" r:id="rId58"/>
    <p:sldId id="343" r:id="rId59"/>
    <p:sldId id="346" r:id="rId60"/>
    <p:sldId id="345" r:id="rId61"/>
    <p:sldId id="344" r:id="rId62"/>
    <p:sldId id="350" r:id="rId63"/>
    <p:sldId id="347" r:id="rId64"/>
    <p:sldId id="276" r:id="rId65"/>
    <p:sldId id="348" r:id="rId66"/>
    <p:sldId id="278" r:id="rId67"/>
    <p:sldId id="356" r:id="rId68"/>
    <p:sldId id="349" r:id="rId69"/>
    <p:sldId id="279" r:id="rId70"/>
    <p:sldId id="280" r:id="rId71"/>
    <p:sldId id="358" r:id="rId72"/>
    <p:sldId id="364" r:id="rId7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02DC6-D816-49DD-9A0A-440F9012E4B7}" v="30" dt="2025-04-24T09:52:26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131" autoAdjust="0"/>
  </p:normalViewPr>
  <p:slideViewPr>
    <p:cSldViewPr>
      <p:cViewPr varScale="1">
        <p:scale>
          <a:sx n="134" d="100"/>
          <a:sy n="134" d="100"/>
        </p:scale>
        <p:origin x="15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lik Libor" userId="cd521980-9fff-482e-bd13-03f6dfe2e301" providerId="ADAL" clId="{90102DC6-D816-49DD-9A0A-440F9012E4B7}"/>
    <pc:docChg chg="undo custSel addSld delSld modSld sldOrd">
      <pc:chgData name="Šlik Libor" userId="cd521980-9fff-482e-bd13-03f6dfe2e301" providerId="ADAL" clId="{90102DC6-D816-49DD-9A0A-440F9012E4B7}" dt="2025-04-24T11:33:47.943" v="1980" actId="255"/>
      <pc:docMkLst>
        <pc:docMk/>
      </pc:docMkLst>
      <pc:sldChg chg="ord">
        <pc:chgData name="Šlik Libor" userId="cd521980-9fff-482e-bd13-03f6dfe2e301" providerId="ADAL" clId="{90102DC6-D816-49DD-9A0A-440F9012E4B7}" dt="2025-04-24T08:26:20.195" v="1665"/>
        <pc:sldMkLst>
          <pc:docMk/>
          <pc:sldMk cId="3641839393" sldId="257"/>
        </pc:sldMkLst>
      </pc:sldChg>
      <pc:sldChg chg="ord">
        <pc:chgData name="Šlik Libor" userId="cd521980-9fff-482e-bd13-03f6dfe2e301" providerId="ADAL" clId="{90102DC6-D816-49DD-9A0A-440F9012E4B7}" dt="2025-04-24T08:26:12.905" v="1663"/>
        <pc:sldMkLst>
          <pc:docMk/>
          <pc:sldMk cId="1252940248" sldId="258"/>
        </pc:sldMkLst>
      </pc:sldChg>
      <pc:sldChg chg="modSp mod modNotesTx">
        <pc:chgData name="Šlik Libor" userId="cd521980-9fff-482e-bd13-03f6dfe2e301" providerId="ADAL" clId="{90102DC6-D816-49DD-9A0A-440F9012E4B7}" dt="2025-04-23T08:04:44.616" v="140" actId="6549"/>
        <pc:sldMkLst>
          <pc:docMk/>
          <pc:sldMk cId="2597490045" sldId="263"/>
        </pc:sldMkLst>
        <pc:spChg chg="mod">
          <ac:chgData name="Šlik Libor" userId="cd521980-9fff-482e-bd13-03f6dfe2e301" providerId="ADAL" clId="{90102DC6-D816-49DD-9A0A-440F9012E4B7}" dt="2025-04-23T08:04:16.993" v="139" actId="20577"/>
          <ac:spMkLst>
            <pc:docMk/>
            <pc:sldMk cId="2597490045" sldId="263"/>
            <ac:spMk id="3" creationId="{E53F9074-E20C-6AB0-06EF-4AAF4F413EC8}"/>
          </ac:spMkLst>
        </pc:spChg>
      </pc:sldChg>
      <pc:sldChg chg="modSp mod modNotesTx">
        <pc:chgData name="Šlik Libor" userId="cd521980-9fff-482e-bd13-03f6dfe2e301" providerId="ADAL" clId="{90102DC6-D816-49DD-9A0A-440F9012E4B7}" dt="2025-04-23T08:07:29.813" v="173" actId="255"/>
        <pc:sldMkLst>
          <pc:docMk/>
          <pc:sldMk cId="2257296421" sldId="265"/>
        </pc:sldMkLst>
        <pc:spChg chg="mod">
          <ac:chgData name="Šlik Libor" userId="cd521980-9fff-482e-bd13-03f6dfe2e301" providerId="ADAL" clId="{90102DC6-D816-49DD-9A0A-440F9012E4B7}" dt="2025-04-23T08:07:29.813" v="173" actId="255"/>
          <ac:spMkLst>
            <pc:docMk/>
            <pc:sldMk cId="2257296421" sldId="265"/>
            <ac:spMk id="3" creationId="{AD1A54FC-7046-E0C1-E51E-1B9925F894A4}"/>
          </ac:spMkLst>
        </pc:spChg>
      </pc:sldChg>
      <pc:sldChg chg="modNotesTx">
        <pc:chgData name="Šlik Libor" userId="cd521980-9fff-482e-bd13-03f6dfe2e301" providerId="ADAL" clId="{90102DC6-D816-49DD-9A0A-440F9012E4B7}" dt="2025-04-23T08:14:47.441" v="475" actId="6549"/>
        <pc:sldMkLst>
          <pc:docMk/>
          <pc:sldMk cId="458746988" sldId="266"/>
        </pc:sldMkLst>
      </pc:sldChg>
      <pc:sldChg chg="modSp mod">
        <pc:chgData name="Šlik Libor" userId="cd521980-9fff-482e-bd13-03f6dfe2e301" providerId="ADAL" clId="{90102DC6-D816-49DD-9A0A-440F9012E4B7}" dt="2025-04-24T09:07:42.181" v="1730" actId="20577"/>
        <pc:sldMkLst>
          <pc:docMk/>
          <pc:sldMk cId="2674480145" sldId="268"/>
        </pc:sldMkLst>
        <pc:spChg chg="mod">
          <ac:chgData name="Šlik Libor" userId="cd521980-9fff-482e-bd13-03f6dfe2e301" providerId="ADAL" clId="{90102DC6-D816-49DD-9A0A-440F9012E4B7}" dt="2025-04-24T09:07:42.181" v="1730" actId="20577"/>
          <ac:spMkLst>
            <pc:docMk/>
            <pc:sldMk cId="2674480145" sldId="268"/>
            <ac:spMk id="3" creationId="{BE185803-7D6E-D092-24BC-1D28D056951A}"/>
          </ac:spMkLst>
        </pc:spChg>
      </pc:sldChg>
      <pc:sldChg chg="modSp mod">
        <pc:chgData name="Šlik Libor" userId="cd521980-9fff-482e-bd13-03f6dfe2e301" providerId="ADAL" clId="{90102DC6-D816-49DD-9A0A-440F9012E4B7}" dt="2025-04-24T10:14:11.992" v="1765" actId="6549"/>
        <pc:sldMkLst>
          <pc:docMk/>
          <pc:sldMk cId="1622979291" sldId="272"/>
        </pc:sldMkLst>
        <pc:spChg chg="mod">
          <ac:chgData name="Šlik Libor" userId="cd521980-9fff-482e-bd13-03f6dfe2e301" providerId="ADAL" clId="{90102DC6-D816-49DD-9A0A-440F9012E4B7}" dt="2025-04-24T10:14:11.992" v="1765" actId="6549"/>
          <ac:spMkLst>
            <pc:docMk/>
            <pc:sldMk cId="1622979291" sldId="272"/>
            <ac:spMk id="3" creationId="{8EEFF6B2-D0DA-D135-0063-9B88F78C6FC3}"/>
          </ac:spMkLst>
        </pc:spChg>
      </pc:sldChg>
      <pc:sldChg chg="modSp mod">
        <pc:chgData name="Šlik Libor" userId="cd521980-9fff-482e-bd13-03f6dfe2e301" providerId="ADAL" clId="{90102DC6-D816-49DD-9A0A-440F9012E4B7}" dt="2025-04-24T10:38:48.602" v="1874" actId="20577"/>
        <pc:sldMkLst>
          <pc:docMk/>
          <pc:sldMk cId="3620556712" sldId="276"/>
        </pc:sldMkLst>
        <pc:spChg chg="mod">
          <ac:chgData name="Šlik Libor" userId="cd521980-9fff-482e-bd13-03f6dfe2e301" providerId="ADAL" clId="{90102DC6-D816-49DD-9A0A-440F9012E4B7}" dt="2025-04-24T10:38:48.602" v="1874" actId="20577"/>
          <ac:spMkLst>
            <pc:docMk/>
            <pc:sldMk cId="3620556712" sldId="276"/>
            <ac:spMk id="3" creationId="{4DB53DD6-88F1-41A1-040C-CB99BE64A096}"/>
          </ac:spMkLst>
        </pc:spChg>
      </pc:sldChg>
      <pc:sldChg chg="modSp mod">
        <pc:chgData name="Šlik Libor" userId="cd521980-9fff-482e-bd13-03f6dfe2e301" providerId="ADAL" clId="{90102DC6-D816-49DD-9A0A-440F9012E4B7}" dt="2025-04-24T10:44:00.029" v="1875" actId="255"/>
        <pc:sldMkLst>
          <pc:docMk/>
          <pc:sldMk cId="3809299997" sldId="278"/>
        </pc:sldMkLst>
        <pc:spChg chg="mod">
          <ac:chgData name="Šlik Libor" userId="cd521980-9fff-482e-bd13-03f6dfe2e301" providerId="ADAL" clId="{90102DC6-D816-49DD-9A0A-440F9012E4B7}" dt="2025-04-24T10:44:00.029" v="1875" actId="255"/>
          <ac:spMkLst>
            <pc:docMk/>
            <pc:sldMk cId="3809299997" sldId="278"/>
            <ac:spMk id="3" creationId="{E4ECD9E4-9C0A-8A76-68CF-FE229023D0B4}"/>
          </ac:spMkLst>
        </pc:spChg>
      </pc:sldChg>
      <pc:sldChg chg="modSp mod">
        <pc:chgData name="Šlik Libor" userId="cd521980-9fff-482e-bd13-03f6dfe2e301" providerId="ADAL" clId="{90102DC6-D816-49DD-9A0A-440F9012E4B7}" dt="2025-04-24T10:51:04.682" v="1964" actId="20577"/>
        <pc:sldMkLst>
          <pc:docMk/>
          <pc:sldMk cId="1472697274" sldId="279"/>
        </pc:sldMkLst>
        <pc:spChg chg="mod">
          <ac:chgData name="Šlik Libor" userId="cd521980-9fff-482e-bd13-03f6dfe2e301" providerId="ADAL" clId="{90102DC6-D816-49DD-9A0A-440F9012E4B7}" dt="2025-04-24T10:51:04.682" v="1964" actId="20577"/>
          <ac:spMkLst>
            <pc:docMk/>
            <pc:sldMk cId="1472697274" sldId="279"/>
            <ac:spMk id="5" creationId="{6E733D4C-2DA9-9CDC-1685-39D77FE3B047}"/>
          </ac:spMkLst>
        </pc:spChg>
      </pc:sldChg>
      <pc:sldChg chg="modSp mod">
        <pc:chgData name="Šlik Libor" userId="cd521980-9fff-482e-bd13-03f6dfe2e301" providerId="ADAL" clId="{90102DC6-D816-49DD-9A0A-440F9012E4B7}" dt="2025-04-24T10:55:58.926" v="1973" actId="20577"/>
        <pc:sldMkLst>
          <pc:docMk/>
          <pc:sldMk cId="2224392363" sldId="280"/>
        </pc:sldMkLst>
        <pc:spChg chg="mod">
          <ac:chgData name="Šlik Libor" userId="cd521980-9fff-482e-bd13-03f6dfe2e301" providerId="ADAL" clId="{90102DC6-D816-49DD-9A0A-440F9012E4B7}" dt="2025-04-24T10:55:58.926" v="1973" actId="20577"/>
          <ac:spMkLst>
            <pc:docMk/>
            <pc:sldMk cId="2224392363" sldId="280"/>
            <ac:spMk id="5" creationId="{4DCC161C-E30A-CE72-BF59-CCEA0DAF6A6E}"/>
          </ac:spMkLst>
        </pc:spChg>
      </pc:sldChg>
      <pc:sldChg chg="modSp mod modNotesTx">
        <pc:chgData name="Šlik Libor" userId="cd521980-9fff-482e-bd13-03f6dfe2e301" providerId="ADAL" clId="{90102DC6-D816-49DD-9A0A-440F9012E4B7}" dt="2025-04-24T09:47:41.966" v="1747" actId="20577"/>
        <pc:sldMkLst>
          <pc:docMk/>
          <pc:sldMk cId="108263716" sldId="282"/>
        </pc:sldMkLst>
        <pc:spChg chg="mod">
          <ac:chgData name="Šlik Libor" userId="cd521980-9fff-482e-bd13-03f6dfe2e301" providerId="ADAL" clId="{90102DC6-D816-49DD-9A0A-440F9012E4B7}" dt="2025-04-24T09:47:41.966" v="1747" actId="20577"/>
          <ac:spMkLst>
            <pc:docMk/>
            <pc:sldMk cId="108263716" sldId="282"/>
            <ac:spMk id="3" creationId="{71635C0B-7513-A478-BB5C-263A1FB1271B}"/>
          </ac:spMkLst>
        </pc:spChg>
      </pc:sldChg>
      <pc:sldChg chg="modSp mod modNotesTx">
        <pc:chgData name="Šlik Libor" userId="cd521980-9fff-482e-bd13-03f6dfe2e301" providerId="ADAL" clId="{90102DC6-D816-49DD-9A0A-440F9012E4B7}" dt="2025-04-23T08:22:19.161" v="760" actId="6549"/>
        <pc:sldMkLst>
          <pc:docMk/>
          <pc:sldMk cId="1502266833" sldId="284"/>
        </pc:sldMkLst>
        <pc:spChg chg="mod">
          <ac:chgData name="Šlik Libor" userId="cd521980-9fff-482e-bd13-03f6dfe2e301" providerId="ADAL" clId="{90102DC6-D816-49DD-9A0A-440F9012E4B7}" dt="2025-04-23T08:22:12.075" v="759"/>
          <ac:spMkLst>
            <pc:docMk/>
            <pc:sldMk cId="1502266833" sldId="284"/>
            <ac:spMk id="3" creationId="{D717B994-0D40-1731-4969-B26F60D74FA6}"/>
          </ac:spMkLst>
        </pc:spChg>
      </pc:sldChg>
      <pc:sldChg chg="modSp mod">
        <pc:chgData name="Šlik Libor" userId="cd521980-9fff-482e-bd13-03f6dfe2e301" providerId="ADAL" clId="{90102DC6-D816-49DD-9A0A-440F9012E4B7}" dt="2025-04-23T12:06:21.492" v="1582" actId="6549"/>
        <pc:sldMkLst>
          <pc:docMk/>
          <pc:sldMk cId="3363728946" sldId="313"/>
        </pc:sldMkLst>
        <pc:spChg chg="mod">
          <ac:chgData name="Šlik Libor" userId="cd521980-9fff-482e-bd13-03f6dfe2e301" providerId="ADAL" clId="{90102DC6-D816-49DD-9A0A-440F9012E4B7}" dt="2025-04-23T12:06:21.492" v="1582" actId="6549"/>
          <ac:spMkLst>
            <pc:docMk/>
            <pc:sldMk cId="3363728946" sldId="313"/>
            <ac:spMk id="3" creationId="{59D65456-03AB-876C-3901-210A3486289F}"/>
          </ac:spMkLst>
        </pc:spChg>
      </pc:sldChg>
      <pc:sldChg chg="modSp mod modNotesTx">
        <pc:chgData name="Šlik Libor" userId="cd521980-9fff-482e-bd13-03f6dfe2e301" providerId="ADAL" clId="{90102DC6-D816-49DD-9A0A-440F9012E4B7}" dt="2025-04-24T08:53:16.794" v="1666" actId="255"/>
        <pc:sldMkLst>
          <pc:docMk/>
          <pc:sldMk cId="139436266" sldId="314"/>
        </pc:sldMkLst>
        <pc:spChg chg="mod">
          <ac:chgData name="Šlik Libor" userId="cd521980-9fff-482e-bd13-03f6dfe2e301" providerId="ADAL" clId="{90102DC6-D816-49DD-9A0A-440F9012E4B7}" dt="2025-04-24T08:53:16.794" v="1666" actId="255"/>
          <ac:spMkLst>
            <pc:docMk/>
            <pc:sldMk cId="139436266" sldId="314"/>
            <ac:spMk id="3" creationId="{2D539B81-65AC-6008-0D9B-9916DBDA30AD}"/>
          </ac:spMkLst>
        </pc:spChg>
      </pc:sldChg>
      <pc:sldChg chg="modSp mod">
        <pc:chgData name="Šlik Libor" userId="cd521980-9fff-482e-bd13-03f6dfe2e301" providerId="ADAL" clId="{90102DC6-D816-49DD-9A0A-440F9012E4B7}" dt="2025-04-24T08:54:41.309" v="1673" actId="20577"/>
        <pc:sldMkLst>
          <pc:docMk/>
          <pc:sldMk cId="2204511156" sldId="316"/>
        </pc:sldMkLst>
        <pc:spChg chg="mod">
          <ac:chgData name="Šlik Libor" userId="cd521980-9fff-482e-bd13-03f6dfe2e301" providerId="ADAL" clId="{90102DC6-D816-49DD-9A0A-440F9012E4B7}" dt="2025-04-24T08:54:41.309" v="1673" actId="20577"/>
          <ac:spMkLst>
            <pc:docMk/>
            <pc:sldMk cId="2204511156" sldId="316"/>
            <ac:spMk id="3" creationId="{E80E2B80-6AA1-94DB-4275-6C106AB15345}"/>
          </ac:spMkLst>
        </pc:spChg>
      </pc:sldChg>
      <pc:sldChg chg="modSp mod">
        <pc:chgData name="Šlik Libor" userId="cd521980-9fff-482e-bd13-03f6dfe2e301" providerId="ADAL" clId="{90102DC6-D816-49DD-9A0A-440F9012E4B7}" dt="2025-04-24T09:13:28.573" v="1733" actId="20577"/>
        <pc:sldMkLst>
          <pc:docMk/>
          <pc:sldMk cId="8420153" sldId="321"/>
        </pc:sldMkLst>
        <pc:spChg chg="mod">
          <ac:chgData name="Šlik Libor" userId="cd521980-9fff-482e-bd13-03f6dfe2e301" providerId="ADAL" clId="{90102DC6-D816-49DD-9A0A-440F9012E4B7}" dt="2025-04-24T09:13:28.573" v="1733" actId="20577"/>
          <ac:spMkLst>
            <pc:docMk/>
            <pc:sldMk cId="8420153" sldId="321"/>
            <ac:spMk id="6" creationId="{30D376C7-6778-7B94-D629-720A977FBC4B}"/>
          </ac:spMkLst>
        </pc:spChg>
      </pc:sldChg>
      <pc:sldChg chg="modSp mod modNotesTx">
        <pc:chgData name="Šlik Libor" userId="cd521980-9fff-482e-bd13-03f6dfe2e301" providerId="ADAL" clId="{90102DC6-D816-49DD-9A0A-440F9012E4B7}" dt="2025-04-24T09:13:49.767" v="1738" actId="20577"/>
        <pc:sldMkLst>
          <pc:docMk/>
          <pc:sldMk cId="611829852" sldId="323"/>
        </pc:sldMkLst>
        <pc:spChg chg="mod">
          <ac:chgData name="Šlik Libor" userId="cd521980-9fff-482e-bd13-03f6dfe2e301" providerId="ADAL" clId="{90102DC6-D816-49DD-9A0A-440F9012E4B7}" dt="2025-04-24T09:13:49.767" v="1738" actId="20577"/>
          <ac:spMkLst>
            <pc:docMk/>
            <pc:sldMk cId="611829852" sldId="323"/>
            <ac:spMk id="6" creationId="{C575C858-0CD3-D430-212A-A39AFA2C142D}"/>
          </ac:spMkLst>
        </pc:spChg>
      </pc:sldChg>
      <pc:sldChg chg="modSp mod modAnim">
        <pc:chgData name="Šlik Libor" userId="cd521980-9fff-482e-bd13-03f6dfe2e301" providerId="ADAL" clId="{90102DC6-D816-49DD-9A0A-440F9012E4B7}" dt="2025-04-24T09:52:26.943" v="1764"/>
        <pc:sldMkLst>
          <pc:docMk/>
          <pc:sldMk cId="1541986648" sldId="325"/>
        </pc:sldMkLst>
        <pc:picChg chg="mod">
          <ac:chgData name="Šlik Libor" userId="cd521980-9fff-482e-bd13-03f6dfe2e301" providerId="ADAL" clId="{90102DC6-D816-49DD-9A0A-440F9012E4B7}" dt="2025-04-24T09:52:24.153" v="1763" actId="1076"/>
          <ac:picMkLst>
            <pc:docMk/>
            <pc:sldMk cId="1541986648" sldId="325"/>
            <ac:picMk id="13" creationId="{566F3FDD-3C61-C877-8F0B-68CB727211F3}"/>
          </ac:picMkLst>
        </pc:picChg>
        <pc:picChg chg="mod">
          <ac:chgData name="Šlik Libor" userId="cd521980-9fff-482e-bd13-03f6dfe2e301" providerId="ADAL" clId="{90102DC6-D816-49DD-9A0A-440F9012E4B7}" dt="2025-04-24T09:52:18.263" v="1761" actId="1076"/>
          <ac:picMkLst>
            <pc:docMk/>
            <pc:sldMk cId="1541986648" sldId="325"/>
            <ac:picMk id="15" creationId="{7AC73AF4-033B-2307-C6B4-A9FE6244D052}"/>
          </ac:picMkLst>
        </pc:picChg>
        <pc:picChg chg="mod ord">
          <ac:chgData name="Šlik Libor" userId="cd521980-9fff-482e-bd13-03f6dfe2e301" providerId="ADAL" clId="{90102DC6-D816-49DD-9A0A-440F9012E4B7}" dt="2025-04-24T09:51:25.377" v="1757" actId="170"/>
          <ac:picMkLst>
            <pc:docMk/>
            <pc:sldMk cId="1541986648" sldId="325"/>
            <ac:picMk id="17" creationId="{8F0D851D-942B-E5E1-3246-2249BCF302D7}"/>
          </ac:picMkLst>
        </pc:picChg>
      </pc:sldChg>
      <pc:sldChg chg="modSp mod">
        <pc:chgData name="Šlik Libor" userId="cd521980-9fff-482e-bd13-03f6dfe2e301" providerId="ADAL" clId="{90102DC6-D816-49DD-9A0A-440F9012E4B7}" dt="2025-04-24T08:57:38.746" v="1679" actId="20577"/>
        <pc:sldMkLst>
          <pc:docMk/>
          <pc:sldMk cId="1574795490" sldId="327"/>
        </pc:sldMkLst>
        <pc:spChg chg="mod">
          <ac:chgData name="Šlik Libor" userId="cd521980-9fff-482e-bd13-03f6dfe2e301" providerId="ADAL" clId="{90102DC6-D816-49DD-9A0A-440F9012E4B7}" dt="2025-04-24T08:57:38.746" v="1679" actId="20577"/>
          <ac:spMkLst>
            <pc:docMk/>
            <pc:sldMk cId="1574795490" sldId="327"/>
            <ac:spMk id="3" creationId="{EBF8521B-E484-E6ED-CD4E-5F55ED54D1CB}"/>
          </ac:spMkLst>
        </pc:spChg>
      </pc:sldChg>
      <pc:sldChg chg="modSp mod">
        <pc:chgData name="Šlik Libor" userId="cd521980-9fff-482e-bd13-03f6dfe2e301" providerId="ADAL" clId="{90102DC6-D816-49DD-9A0A-440F9012E4B7}" dt="2025-04-23T12:07:48.807" v="1632" actId="20577"/>
        <pc:sldMkLst>
          <pc:docMk/>
          <pc:sldMk cId="3483192893" sldId="328"/>
        </pc:sldMkLst>
        <pc:spChg chg="mod">
          <ac:chgData name="Šlik Libor" userId="cd521980-9fff-482e-bd13-03f6dfe2e301" providerId="ADAL" clId="{90102DC6-D816-49DD-9A0A-440F9012E4B7}" dt="2025-04-23T12:07:48.807" v="1632" actId="20577"/>
          <ac:spMkLst>
            <pc:docMk/>
            <pc:sldMk cId="3483192893" sldId="328"/>
            <ac:spMk id="3" creationId="{4BEA6267-1F38-12DC-96BB-77414ECD503C}"/>
          </ac:spMkLst>
        </pc:spChg>
      </pc:sldChg>
      <pc:sldChg chg="addSp delSp modSp mod delAnim modAnim">
        <pc:chgData name="Šlik Libor" userId="cd521980-9fff-482e-bd13-03f6dfe2e301" providerId="ADAL" clId="{90102DC6-D816-49DD-9A0A-440F9012E4B7}" dt="2025-04-23T12:45:50.484" v="1653"/>
        <pc:sldMkLst>
          <pc:docMk/>
          <pc:sldMk cId="2593723883" sldId="331"/>
        </pc:sldMkLst>
        <pc:spChg chg="mod">
          <ac:chgData name="Šlik Libor" userId="cd521980-9fff-482e-bd13-03f6dfe2e301" providerId="ADAL" clId="{90102DC6-D816-49DD-9A0A-440F9012E4B7}" dt="2025-04-23T12:37:47.302" v="1638" actId="20577"/>
          <ac:spMkLst>
            <pc:docMk/>
            <pc:sldMk cId="2593723883" sldId="331"/>
            <ac:spMk id="2" creationId="{D4D004BC-F23E-0B30-D2E6-ACED44670F75}"/>
          </ac:spMkLst>
        </pc:spChg>
        <pc:picChg chg="add del">
          <ac:chgData name="Šlik Libor" userId="cd521980-9fff-482e-bd13-03f6dfe2e301" providerId="ADAL" clId="{90102DC6-D816-49DD-9A0A-440F9012E4B7}" dt="2025-04-23T12:38:27.467" v="1640" actId="478"/>
          <ac:picMkLst>
            <pc:docMk/>
            <pc:sldMk cId="2593723883" sldId="331"/>
            <ac:picMk id="5" creationId="{9E178435-4D48-3C46-702D-B1B07336B0B4}"/>
          </ac:picMkLst>
        </pc:picChg>
        <pc:picChg chg="add del">
          <ac:chgData name="Šlik Libor" userId="cd521980-9fff-482e-bd13-03f6dfe2e301" providerId="ADAL" clId="{90102DC6-D816-49DD-9A0A-440F9012E4B7}" dt="2025-04-23T12:39:12.058" v="1642" actId="478"/>
          <ac:picMkLst>
            <pc:docMk/>
            <pc:sldMk cId="2593723883" sldId="331"/>
            <ac:picMk id="7" creationId="{B253A37E-A2BC-FCEA-3838-1FA09938EE16}"/>
          </ac:picMkLst>
        </pc:picChg>
        <pc:picChg chg="add">
          <ac:chgData name="Šlik Libor" userId="cd521980-9fff-482e-bd13-03f6dfe2e301" providerId="ADAL" clId="{90102DC6-D816-49DD-9A0A-440F9012E4B7}" dt="2025-04-23T12:39:12.550" v="1643" actId="22"/>
          <ac:picMkLst>
            <pc:docMk/>
            <pc:sldMk cId="2593723883" sldId="331"/>
            <ac:picMk id="9" creationId="{96AC5F1B-780C-86B5-23F7-A27AC99025A0}"/>
          </ac:picMkLst>
        </pc:picChg>
        <pc:picChg chg="add">
          <ac:chgData name="Šlik Libor" userId="cd521980-9fff-482e-bd13-03f6dfe2e301" providerId="ADAL" clId="{90102DC6-D816-49DD-9A0A-440F9012E4B7}" dt="2025-04-23T12:40:02.874" v="1644" actId="22"/>
          <ac:picMkLst>
            <pc:docMk/>
            <pc:sldMk cId="2593723883" sldId="331"/>
            <ac:picMk id="11" creationId="{A0BF6C72-756C-DC9A-E7A1-A1AAF9275002}"/>
          </ac:picMkLst>
        </pc:picChg>
        <pc:picChg chg="add del">
          <ac:chgData name="Šlik Libor" userId="cd521980-9fff-482e-bd13-03f6dfe2e301" providerId="ADAL" clId="{90102DC6-D816-49DD-9A0A-440F9012E4B7}" dt="2025-04-23T12:42:29.666" v="1648" actId="478"/>
          <ac:picMkLst>
            <pc:docMk/>
            <pc:sldMk cId="2593723883" sldId="331"/>
            <ac:picMk id="13" creationId="{6BB133F7-4757-493F-3095-663ABD5F9D00}"/>
          </ac:picMkLst>
        </pc:picChg>
        <pc:picChg chg="add del">
          <ac:chgData name="Šlik Libor" userId="cd521980-9fff-482e-bd13-03f6dfe2e301" providerId="ADAL" clId="{90102DC6-D816-49DD-9A0A-440F9012E4B7}" dt="2025-04-23T12:45:46.171" v="1651" actId="478"/>
          <ac:picMkLst>
            <pc:docMk/>
            <pc:sldMk cId="2593723883" sldId="331"/>
            <ac:picMk id="15" creationId="{518DD16E-ABAE-F4CB-592C-0EA96615F746}"/>
          </ac:picMkLst>
        </pc:picChg>
        <pc:picChg chg="add">
          <ac:chgData name="Šlik Libor" userId="cd521980-9fff-482e-bd13-03f6dfe2e301" providerId="ADAL" clId="{90102DC6-D816-49DD-9A0A-440F9012E4B7}" dt="2025-04-23T12:45:46.898" v="1652" actId="22"/>
          <ac:picMkLst>
            <pc:docMk/>
            <pc:sldMk cId="2593723883" sldId="331"/>
            <ac:picMk id="17" creationId="{89C00E1A-CFDD-2E37-EA90-14F6EC2A171D}"/>
          </ac:picMkLst>
        </pc:picChg>
      </pc:sldChg>
      <pc:sldChg chg="addSp delSp modSp add del mod delAnim modAnim">
        <pc:chgData name="Šlik Libor" userId="cd521980-9fff-482e-bd13-03f6dfe2e301" providerId="ADAL" clId="{90102DC6-D816-49DD-9A0A-440F9012E4B7}" dt="2025-04-23T12:57:44.429" v="1661"/>
        <pc:sldMkLst>
          <pc:docMk/>
          <pc:sldMk cId="2825702997" sldId="334"/>
        </pc:sldMkLst>
        <pc:spChg chg="mod">
          <ac:chgData name="Šlik Libor" userId="cd521980-9fff-482e-bd13-03f6dfe2e301" providerId="ADAL" clId="{90102DC6-D816-49DD-9A0A-440F9012E4B7}" dt="2025-04-23T09:34:35.657" v="1083" actId="6549"/>
          <ac:spMkLst>
            <pc:docMk/>
            <pc:sldMk cId="2825702997" sldId="334"/>
            <ac:spMk id="2" creationId="{20A5430F-1790-752C-4CEF-0774E80C8B52}"/>
          </ac:spMkLst>
        </pc:spChg>
        <pc:spChg chg="add del">
          <ac:chgData name="Šlik Libor" userId="cd521980-9fff-482e-bd13-03f6dfe2e301" providerId="ADAL" clId="{90102DC6-D816-49DD-9A0A-440F9012E4B7}" dt="2025-04-23T09:34:41.232" v="1085" actId="478"/>
          <ac:spMkLst>
            <pc:docMk/>
            <pc:sldMk cId="2825702997" sldId="334"/>
            <ac:spMk id="4" creationId="{02E1406A-5ADB-F2A1-A85C-FC79025A6302}"/>
          </ac:spMkLst>
        </pc:spChg>
        <pc:picChg chg="add del">
          <ac:chgData name="Šlik Libor" userId="cd521980-9fff-482e-bd13-03f6dfe2e301" providerId="ADAL" clId="{90102DC6-D816-49DD-9A0A-440F9012E4B7}" dt="2025-04-23T12:57:37.699" v="1659" actId="478"/>
          <ac:picMkLst>
            <pc:docMk/>
            <pc:sldMk cId="2825702997" sldId="334"/>
            <ac:picMk id="4" creationId="{AC282DBC-0278-352D-66AA-95FB9E80F39F}"/>
          </ac:picMkLst>
        </pc:picChg>
        <pc:picChg chg="add mod">
          <ac:chgData name="Šlik Libor" userId="cd521980-9fff-482e-bd13-03f6dfe2e301" providerId="ADAL" clId="{90102DC6-D816-49DD-9A0A-440F9012E4B7}" dt="2025-04-23T09:35:46.036" v="1087" actId="14100"/>
          <ac:picMkLst>
            <pc:docMk/>
            <pc:sldMk cId="2825702997" sldId="334"/>
            <ac:picMk id="6" creationId="{DA9566BB-CB60-2F20-D6A0-4D1F1977F77D}"/>
          </ac:picMkLst>
        </pc:picChg>
        <pc:picChg chg="add">
          <ac:chgData name="Šlik Libor" userId="cd521980-9fff-482e-bd13-03f6dfe2e301" providerId="ADAL" clId="{90102DC6-D816-49DD-9A0A-440F9012E4B7}" dt="2025-04-23T12:57:39.850" v="1660" actId="22"/>
          <ac:picMkLst>
            <pc:docMk/>
            <pc:sldMk cId="2825702997" sldId="334"/>
            <ac:picMk id="7" creationId="{93B54208-5DF5-56F0-AE94-1D3C9D5D1398}"/>
          </ac:picMkLst>
        </pc:picChg>
        <pc:picChg chg="add del">
          <ac:chgData name="Šlik Libor" userId="cd521980-9fff-482e-bd13-03f6dfe2e301" providerId="ADAL" clId="{90102DC6-D816-49DD-9A0A-440F9012E4B7}" dt="2025-04-23T12:46:23.203" v="1654" actId="478"/>
          <ac:picMkLst>
            <pc:docMk/>
            <pc:sldMk cId="2825702997" sldId="334"/>
            <ac:picMk id="8" creationId="{FE3A6B1A-40B1-89D1-0272-1D6F4A6F4893}"/>
          </ac:picMkLst>
        </pc:picChg>
      </pc:sldChg>
      <pc:sldChg chg="modSp mod modNotesTx">
        <pc:chgData name="Šlik Libor" userId="cd521980-9fff-482e-bd13-03f6dfe2e301" providerId="ADAL" clId="{90102DC6-D816-49DD-9A0A-440F9012E4B7}" dt="2025-04-24T09:06:11.973" v="1680" actId="20577"/>
        <pc:sldMkLst>
          <pc:docMk/>
          <pc:sldMk cId="3174734714" sldId="335"/>
        </pc:sldMkLst>
        <pc:spChg chg="mod">
          <ac:chgData name="Šlik Libor" userId="cd521980-9fff-482e-bd13-03f6dfe2e301" providerId="ADAL" clId="{90102DC6-D816-49DD-9A0A-440F9012E4B7}" dt="2025-04-24T09:06:11.973" v="1680" actId="20577"/>
          <ac:spMkLst>
            <pc:docMk/>
            <pc:sldMk cId="3174734714" sldId="335"/>
            <ac:spMk id="3" creationId="{AEFDEBA3-8199-127D-883F-02F53C21DD99}"/>
          </ac:spMkLst>
        </pc:spChg>
      </pc:sldChg>
      <pc:sldChg chg="addSp mod modAnim">
        <pc:chgData name="Šlik Libor" userId="cd521980-9fff-482e-bd13-03f6dfe2e301" providerId="ADAL" clId="{90102DC6-D816-49DD-9A0A-440F9012E4B7}" dt="2025-04-24T09:09:55.681" v="1732"/>
        <pc:sldMkLst>
          <pc:docMk/>
          <pc:sldMk cId="4144111604" sldId="337"/>
        </pc:sldMkLst>
        <pc:picChg chg="add">
          <ac:chgData name="Šlik Libor" userId="cd521980-9fff-482e-bd13-03f6dfe2e301" providerId="ADAL" clId="{90102DC6-D816-49DD-9A0A-440F9012E4B7}" dt="2025-04-24T09:09:49.830" v="1731" actId="22"/>
          <ac:picMkLst>
            <pc:docMk/>
            <pc:sldMk cId="4144111604" sldId="337"/>
            <ac:picMk id="4" creationId="{21AF738E-01F2-B220-FAE2-BD27CD5F4CF4}"/>
          </ac:picMkLst>
        </pc:picChg>
      </pc:sldChg>
      <pc:sldChg chg="modSp mod modNotesTx">
        <pc:chgData name="Šlik Libor" userId="cd521980-9fff-482e-bd13-03f6dfe2e301" providerId="ADAL" clId="{90102DC6-D816-49DD-9A0A-440F9012E4B7}" dt="2025-04-23T08:23:11.221" v="766" actId="6549"/>
        <pc:sldMkLst>
          <pc:docMk/>
          <pc:sldMk cId="634014513" sldId="341"/>
        </pc:sldMkLst>
        <pc:spChg chg="mod">
          <ac:chgData name="Šlik Libor" userId="cd521980-9fff-482e-bd13-03f6dfe2e301" providerId="ADAL" clId="{90102DC6-D816-49DD-9A0A-440F9012E4B7}" dt="2025-04-23T08:23:05.819" v="765" actId="20577"/>
          <ac:spMkLst>
            <pc:docMk/>
            <pc:sldMk cId="634014513" sldId="341"/>
            <ac:spMk id="3" creationId="{5584C6B9-CEB7-0549-0AB1-E91D7955F1DF}"/>
          </ac:spMkLst>
        </pc:spChg>
      </pc:sldChg>
      <pc:sldChg chg="modSp mod">
        <pc:chgData name="Šlik Libor" userId="cd521980-9fff-482e-bd13-03f6dfe2e301" providerId="ADAL" clId="{90102DC6-D816-49DD-9A0A-440F9012E4B7}" dt="2025-04-24T11:11:29.867" v="1978" actId="20577"/>
        <pc:sldMkLst>
          <pc:docMk/>
          <pc:sldMk cId="1101893685" sldId="342"/>
        </pc:sldMkLst>
        <pc:spChg chg="mod">
          <ac:chgData name="Šlik Libor" userId="cd521980-9fff-482e-bd13-03f6dfe2e301" providerId="ADAL" clId="{90102DC6-D816-49DD-9A0A-440F9012E4B7}" dt="2025-04-24T11:11:29.867" v="1978" actId="20577"/>
          <ac:spMkLst>
            <pc:docMk/>
            <pc:sldMk cId="1101893685" sldId="342"/>
            <ac:spMk id="3" creationId="{254F279B-3CA5-1370-3FF9-3CCCD6791AFC}"/>
          </ac:spMkLst>
        </pc:spChg>
      </pc:sldChg>
      <pc:sldChg chg="modSp mod">
        <pc:chgData name="Šlik Libor" userId="cd521980-9fff-482e-bd13-03f6dfe2e301" providerId="ADAL" clId="{90102DC6-D816-49DD-9A0A-440F9012E4B7}" dt="2025-04-24T10:32:51.667" v="1828" actId="6549"/>
        <pc:sldMkLst>
          <pc:docMk/>
          <pc:sldMk cId="4167367099" sldId="345"/>
        </pc:sldMkLst>
        <pc:spChg chg="mod">
          <ac:chgData name="Šlik Libor" userId="cd521980-9fff-482e-bd13-03f6dfe2e301" providerId="ADAL" clId="{90102DC6-D816-49DD-9A0A-440F9012E4B7}" dt="2025-04-24T10:32:51.667" v="1828" actId="6549"/>
          <ac:spMkLst>
            <pc:docMk/>
            <pc:sldMk cId="4167367099" sldId="345"/>
            <ac:spMk id="3" creationId="{AFA53D6E-A470-FFAA-9E2A-3EE1CB7942CD}"/>
          </ac:spMkLst>
        </pc:spChg>
      </pc:sldChg>
      <pc:sldChg chg="modSp mod">
        <pc:chgData name="Šlik Libor" userId="cd521980-9fff-482e-bd13-03f6dfe2e301" providerId="ADAL" clId="{90102DC6-D816-49DD-9A0A-440F9012E4B7}" dt="2025-04-24T10:27:47.365" v="1823" actId="6549"/>
        <pc:sldMkLst>
          <pc:docMk/>
          <pc:sldMk cId="3051721142" sldId="346"/>
        </pc:sldMkLst>
        <pc:spChg chg="mod">
          <ac:chgData name="Šlik Libor" userId="cd521980-9fff-482e-bd13-03f6dfe2e301" providerId="ADAL" clId="{90102DC6-D816-49DD-9A0A-440F9012E4B7}" dt="2025-04-24T10:27:47.365" v="1823" actId="6549"/>
          <ac:spMkLst>
            <pc:docMk/>
            <pc:sldMk cId="3051721142" sldId="346"/>
            <ac:spMk id="3" creationId="{102367C6-7249-7927-2B33-65F67456B58A}"/>
          </ac:spMkLst>
        </pc:spChg>
      </pc:sldChg>
      <pc:sldChg chg="modSp mod">
        <pc:chgData name="Šlik Libor" userId="cd521980-9fff-482e-bd13-03f6dfe2e301" providerId="ADAL" clId="{90102DC6-D816-49DD-9A0A-440F9012E4B7}" dt="2025-04-23T08:10:54.350" v="270" actId="20577"/>
        <pc:sldMkLst>
          <pc:docMk/>
          <pc:sldMk cId="744376088" sldId="352"/>
        </pc:sldMkLst>
        <pc:spChg chg="mod">
          <ac:chgData name="Šlik Libor" userId="cd521980-9fff-482e-bd13-03f6dfe2e301" providerId="ADAL" clId="{90102DC6-D816-49DD-9A0A-440F9012E4B7}" dt="2025-04-23T08:10:54.350" v="270" actId="20577"/>
          <ac:spMkLst>
            <pc:docMk/>
            <pc:sldMk cId="744376088" sldId="352"/>
            <ac:spMk id="3" creationId="{5B182837-2B08-0268-9459-7CF435D4E4D2}"/>
          </ac:spMkLst>
        </pc:spChg>
      </pc:sldChg>
      <pc:sldChg chg="modSp mod">
        <pc:chgData name="Šlik Libor" userId="cd521980-9fff-482e-bd13-03f6dfe2e301" providerId="ADAL" clId="{90102DC6-D816-49DD-9A0A-440F9012E4B7}" dt="2025-04-23T08:13:16.290" v="410" actId="20577"/>
        <pc:sldMkLst>
          <pc:docMk/>
          <pc:sldMk cId="553098162" sldId="353"/>
        </pc:sldMkLst>
        <pc:spChg chg="mod">
          <ac:chgData name="Šlik Libor" userId="cd521980-9fff-482e-bd13-03f6dfe2e301" providerId="ADAL" clId="{90102DC6-D816-49DD-9A0A-440F9012E4B7}" dt="2025-04-23T08:13:16.290" v="410" actId="20577"/>
          <ac:spMkLst>
            <pc:docMk/>
            <pc:sldMk cId="553098162" sldId="353"/>
            <ac:spMk id="3" creationId="{04EF1754-72A6-32CD-5BA9-AD189C7C564E}"/>
          </ac:spMkLst>
        </pc:spChg>
      </pc:sldChg>
      <pc:sldChg chg="modSp mod">
        <pc:chgData name="Šlik Libor" userId="cd521980-9fff-482e-bd13-03f6dfe2e301" providerId="ADAL" clId="{90102DC6-D816-49DD-9A0A-440F9012E4B7}" dt="2025-04-23T09:44:21.829" v="1462" actId="20577"/>
        <pc:sldMkLst>
          <pc:docMk/>
          <pc:sldMk cId="1113112131" sldId="354"/>
        </pc:sldMkLst>
        <pc:spChg chg="mod">
          <ac:chgData name="Šlik Libor" userId="cd521980-9fff-482e-bd13-03f6dfe2e301" providerId="ADAL" clId="{90102DC6-D816-49DD-9A0A-440F9012E4B7}" dt="2025-04-23T09:44:21.829" v="1462" actId="20577"/>
          <ac:spMkLst>
            <pc:docMk/>
            <pc:sldMk cId="1113112131" sldId="354"/>
            <ac:spMk id="3" creationId="{483A9211-4F62-BE8A-822D-DC1E9C675763}"/>
          </ac:spMkLst>
        </pc:spChg>
      </pc:sldChg>
      <pc:sldChg chg="addSp mod modAnim">
        <pc:chgData name="Šlik Libor" userId="cd521980-9fff-482e-bd13-03f6dfe2e301" providerId="ADAL" clId="{90102DC6-D816-49DD-9A0A-440F9012E4B7}" dt="2025-04-23T09:26:38.153" v="1082"/>
        <pc:sldMkLst>
          <pc:docMk/>
          <pc:sldMk cId="277140723" sldId="356"/>
        </pc:sldMkLst>
        <pc:picChg chg="add">
          <ac:chgData name="Šlik Libor" userId="cd521980-9fff-482e-bd13-03f6dfe2e301" providerId="ADAL" clId="{90102DC6-D816-49DD-9A0A-440F9012E4B7}" dt="2025-04-23T09:26:30.224" v="1081" actId="22"/>
          <ac:picMkLst>
            <pc:docMk/>
            <pc:sldMk cId="277140723" sldId="356"/>
            <ac:picMk id="4" creationId="{27C30433-8E33-A49A-67F5-B9462ACB1E92}"/>
          </ac:picMkLst>
        </pc:picChg>
      </pc:sldChg>
      <pc:sldChg chg="modSp mod">
        <pc:chgData name="Šlik Libor" userId="cd521980-9fff-482e-bd13-03f6dfe2e301" providerId="ADAL" clId="{90102DC6-D816-49DD-9A0A-440F9012E4B7}" dt="2025-04-24T10:56:06.833" v="1974" actId="255"/>
        <pc:sldMkLst>
          <pc:docMk/>
          <pc:sldMk cId="2541995960" sldId="358"/>
        </pc:sldMkLst>
        <pc:spChg chg="mod">
          <ac:chgData name="Šlik Libor" userId="cd521980-9fff-482e-bd13-03f6dfe2e301" providerId="ADAL" clId="{90102DC6-D816-49DD-9A0A-440F9012E4B7}" dt="2025-04-24T10:56:06.833" v="1974" actId="255"/>
          <ac:spMkLst>
            <pc:docMk/>
            <pc:sldMk cId="2541995960" sldId="358"/>
            <ac:spMk id="3" creationId="{3B8C3E44-A03A-E19F-D85B-DF02881B2975}"/>
          </ac:spMkLst>
        </pc:spChg>
      </pc:sldChg>
      <pc:sldChg chg="modSp add mod">
        <pc:chgData name="Šlik Libor" userId="cd521980-9fff-482e-bd13-03f6dfe2e301" providerId="ADAL" clId="{90102DC6-D816-49DD-9A0A-440F9012E4B7}" dt="2025-04-23T07:57:07.868" v="65" actId="20577"/>
        <pc:sldMkLst>
          <pc:docMk/>
          <pc:sldMk cId="3382502680" sldId="359"/>
        </pc:sldMkLst>
        <pc:spChg chg="mod">
          <ac:chgData name="Šlik Libor" userId="cd521980-9fff-482e-bd13-03f6dfe2e301" providerId="ADAL" clId="{90102DC6-D816-49DD-9A0A-440F9012E4B7}" dt="2025-04-23T07:57:07.868" v="65" actId="20577"/>
          <ac:spMkLst>
            <pc:docMk/>
            <pc:sldMk cId="3382502680" sldId="359"/>
            <ac:spMk id="4" creationId="{33DEADA3-05D7-C841-3D6E-D76574A7310D}"/>
          </ac:spMkLst>
        </pc:spChg>
        <pc:spChg chg="mod">
          <ac:chgData name="Šlik Libor" userId="cd521980-9fff-482e-bd13-03f6dfe2e301" providerId="ADAL" clId="{90102DC6-D816-49DD-9A0A-440F9012E4B7}" dt="2025-04-23T07:56:44.147" v="29" actId="20577"/>
          <ac:spMkLst>
            <pc:docMk/>
            <pc:sldMk cId="3382502680" sldId="359"/>
            <ac:spMk id="5" creationId="{39D107FA-D692-F6C6-3FFF-C03BECDE1D57}"/>
          </ac:spMkLst>
        </pc:spChg>
      </pc:sldChg>
      <pc:sldChg chg="modSp add mod">
        <pc:chgData name="Šlik Libor" userId="cd521980-9fff-482e-bd13-03f6dfe2e301" providerId="ADAL" clId="{90102DC6-D816-49DD-9A0A-440F9012E4B7}" dt="2025-04-23T08:47:15.780" v="839" actId="6549"/>
        <pc:sldMkLst>
          <pc:docMk/>
          <pc:sldMk cId="2917416403" sldId="360"/>
        </pc:sldMkLst>
        <pc:spChg chg="mod">
          <ac:chgData name="Šlik Libor" userId="cd521980-9fff-482e-bd13-03f6dfe2e301" providerId="ADAL" clId="{90102DC6-D816-49DD-9A0A-440F9012E4B7}" dt="2025-04-23T07:56:50.317" v="39" actId="20577"/>
          <ac:spMkLst>
            <pc:docMk/>
            <pc:sldMk cId="2917416403" sldId="360"/>
            <ac:spMk id="2" creationId="{E9C9C16C-BABC-B8E3-8C75-0E39169BEC6D}"/>
          </ac:spMkLst>
        </pc:spChg>
        <pc:spChg chg="mod">
          <ac:chgData name="Šlik Libor" userId="cd521980-9fff-482e-bd13-03f6dfe2e301" providerId="ADAL" clId="{90102DC6-D816-49DD-9A0A-440F9012E4B7}" dt="2025-04-23T08:47:15.780" v="839" actId="6549"/>
          <ac:spMkLst>
            <pc:docMk/>
            <pc:sldMk cId="2917416403" sldId="360"/>
            <ac:spMk id="3" creationId="{D796D88B-111B-854B-544B-BA0F6FB00657}"/>
          </ac:spMkLst>
        </pc:spChg>
      </pc:sldChg>
      <pc:sldChg chg="modSp add mod modNotesTx">
        <pc:chgData name="Šlik Libor" userId="cd521980-9fff-482e-bd13-03f6dfe2e301" providerId="ADAL" clId="{90102DC6-D816-49DD-9A0A-440F9012E4B7}" dt="2025-04-24T10:23:43.407" v="1815" actId="20577"/>
        <pc:sldMkLst>
          <pc:docMk/>
          <pc:sldMk cId="89210439" sldId="361"/>
        </pc:sldMkLst>
        <pc:spChg chg="mod">
          <ac:chgData name="Šlik Libor" userId="cd521980-9fff-482e-bd13-03f6dfe2e301" providerId="ADAL" clId="{90102DC6-D816-49DD-9A0A-440F9012E4B7}" dt="2025-04-23T07:57:30.110" v="77" actId="6549"/>
          <ac:spMkLst>
            <pc:docMk/>
            <pc:sldMk cId="89210439" sldId="361"/>
            <ac:spMk id="2" creationId="{E78401A4-6F2F-E2FA-1B94-A44F863CBD5A}"/>
          </ac:spMkLst>
        </pc:spChg>
        <pc:spChg chg="mod">
          <ac:chgData name="Šlik Libor" userId="cd521980-9fff-482e-bd13-03f6dfe2e301" providerId="ADAL" clId="{90102DC6-D816-49DD-9A0A-440F9012E4B7}" dt="2025-04-24T10:23:43.407" v="1815" actId="20577"/>
          <ac:spMkLst>
            <pc:docMk/>
            <pc:sldMk cId="89210439" sldId="361"/>
            <ac:spMk id="3" creationId="{513D817E-3A31-62E5-15D2-848387387A51}"/>
          </ac:spMkLst>
        </pc:spChg>
      </pc:sldChg>
      <pc:sldChg chg="modSp add mod">
        <pc:chgData name="Šlik Libor" userId="cd521980-9fff-482e-bd13-03f6dfe2e301" providerId="ADAL" clId="{90102DC6-D816-49DD-9A0A-440F9012E4B7}" dt="2025-04-24T11:11:18.381" v="1977" actId="20577"/>
        <pc:sldMkLst>
          <pc:docMk/>
          <pc:sldMk cId="1967163020" sldId="362"/>
        </pc:sldMkLst>
        <pc:spChg chg="mod">
          <ac:chgData name="Šlik Libor" userId="cd521980-9fff-482e-bd13-03f6dfe2e301" providerId="ADAL" clId="{90102DC6-D816-49DD-9A0A-440F9012E4B7}" dt="2025-04-23T07:57:38.626" v="87" actId="20577"/>
          <ac:spMkLst>
            <pc:docMk/>
            <pc:sldMk cId="1967163020" sldId="362"/>
            <ac:spMk id="2" creationId="{64473953-AD9C-80A8-2B54-51B13BE5625D}"/>
          </ac:spMkLst>
        </pc:spChg>
        <pc:spChg chg="mod">
          <ac:chgData name="Šlik Libor" userId="cd521980-9fff-482e-bd13-03f6dfe2e301" providerId="ADAL" clId="{90102DC6-D816-49DD-9A0A-440F9012E4B7}" dt="2025-04-24T11:11:18.381" v="1977" actId="20577"/>
          <ac:spMkLst>
            <pc:docMk/>
            <pc:sldMk cId="1967163020" sldId="362"/>
            <ac:spMk id="3" creationId="{97A0B841-0F7A-EE55-D477-CE5282A4AD65}"/>
          </ac:spMkLst>
        </pc:spChg>
      </pc:sldChg>
      <pc:sldChg chg="addSp modSp new mod modAnim">
        <pc:chgData name="Šlik Libor" userId="cd521980-9fff-482e-bd13-03f6dfe2e301" providerId="ADAL" clId="{90102DC6-D816-49DD-9A0A-440F9012E4B7}" dt="2025-04-23T08:54:45.692" v="1068"/>
        <pc:sldMkLst>
          <pc:docMk/>
          <pc:sldMk cId="4011938149" sldId="363"/>
        </pc:sldMkLst>
        <pc:picChg chg="add mod">
          <ac:chgData name="Šlik Libor" userId="cd521980-9fff-482e-bd13-03f6dfe2e301" providerId="ADAL" clId="{90102DC6-D816-49DD-9A0A-440F9012E4B7}" dt="2025-04-23T08:51:15.489" v="1046" actId="14100"/>
          <ac:picMkLst>
            <pc:docMk/>
            <pc:sldMk cId="4011938149" sldId="363"/>
            <ac:picMk id="4" creationId="{48287F84-D1E2-FA2F-B11A-B416C5A511FE}"/>
          </ac:picMkLst>
        </pc:picChg>
        <pc:picChg chg="add mod">
          <ac:chgData name="Šlik Libor" userId="cd521980-9fff-482e-bd13-03f6dfe2e301" providerId="ADAL" clId="{90102DC6-D816-49DD-9A0A-440F9012E4B7}" dt="2025-04-23T08:54:44.025" v="1067" actId="1076"/>
          <ac:picMkLst>
            <pc:docMk/>
            <pc:sldMk cId="4011938149" sldId="363"/>
            <ac:picMk id="5" creationId="{B4FA0231-D123-3B28-3E0C-8FFE81D2E6A7}"/>
          </ac:picMkLst>
        </pc:picChg>
        <pc:picChg chg="add mod ord">
          <ac:chgData name="Šlik Libor" userId="cd521980-9fff-482e-bd13-03f6dfe2e301" providerId="ADAL" clId="{90102DC6-D816-49DD-9A0A-440F9012E4B7}" dt="2025-04-23T08:54:33.655" v="1065" actId="14100"/>
          <ac:picMkLst>
            <pc:docMk/>
            <pc:sldMk cId="4011938149" sldId="363"/>
            <ac:picMk id="6" creationId="{1F87B04D-B80D-D3CE-F8B7-F033FD75C3DD}"/>
          </ac:picMkLst>
        </pc:picChg>
      </pc:sldChg>
      <pc:sldChg chg="addSp delSp modSp new mod modClrScheme chgLayout">
        <pc:chgData name="Šlik Libor" userId="cd521980-9fff-482e-bd13-03f6dfe2e301" providerId="ADAL" clId="{90102DC6-D816-49DD-9A0A-440F9012E4B7}" dt="2025-04-24T11:33:47.943" v="1980" actId="255"/>
        <pc:sldMkLst>
          <pc:docMk/>
          <pc:sldMk cId="3251995559" sldId="364"/>
        </pc:sldMkLst>
        <pc:spChg chg="del mod ord">
          <ac:chgData name="Šlik Libor" userId="cd521980-9fff-482e-bd13-03f6dfe2e301" providerId="ADAL" clId="{90102DC6-D816-49DD-9A0A-440F9012E4B7}" dt="2025-04-23T07:59:59.634" v="94" actId="700"/>
          <ac:spMkLst>
            <pc:docMk/>
            <pc:sldMk cId="3251995559" sldId="364"/>
            <ac:spMk id="2" creationId="{40A01EDC-5347-DB13-5CAE-411111E9C633}"/>
          </ac:spMkLst>
        </pc:spChg>
        <pc:spChg chg="del mod ord">
          <ac:chgData name="Šlik Libor" userId="cd521980-9fff-482e-bd13-03f6dfe2e301" providerId="ADAL" clId="{90102DC6-D816-49DD-9A0A-440F9012E4B7}" dt="2025-04-23T07:59:59.634" v="94" actId="700"/>
          <ac:spMkLst>
            <pc:docMk/>
            <pc:sldMk cId="3251995559" sldId="364"/>
            <ac:spMk id="3" creationId="{8481FBF5-A576-F6E0-1A09-5855EA98B055}"/>
          </ac:spMkLst>
        </pc:spChg>
        <pc:spChg chg="add mod ord">
          <ac:chgData name="Šlik Libor" userId="cd521980-9fff-482e-bd13-03f6dfe2e301" providerId="ADAL" clId="{90102DC6-D816-49DD-9A0A-440F9012E4B7}" dt="2025-04-24T11:33:47.943" v="1980" actId="255"/>
          <ac:spMkLst>
            <pc:docMk/>
            <pc:sldMk cId="3251995559" sldId="364"/>
            <ac:spMk id="4" creationId="{3044F6A1-11E6-66C8-19D4-1FCE5C9A8D9B}"/>
          </ac:spMkLst>
        </pc:spChg>
        <pc:spChg chg="add mod ord">
          <ac:chgData name="Šlik Libor" userId="cd521980-9fff-482e-bd13-03f6dfe2e301" providerId="ADAL" clId="{90102DC6-D816-49DD-9A0A-440F9012E4B7}" dt="2025-04-24T11:33:43.700" v="1979" actId="255"/>
          <ac:spMkLst>
            <pc:docMk/>
            <pc:sldMk cId="3251995559" sldId="364"/>
            <ac:spMk id="5" creationId="{DDBAE8DC-604D-FCBF-469C-4DC023C3C056}"/>
          </ac:spMkLst>
        </pc:spChg>
      </pc:sldChg>
      <pc:sldChg chg="add del">
        <pc:chgData name="Šlik Libor" userId="cd521980-9fff-482e-bd13-03f6dfe2e301" providerId="ADAL" clId="{90102DC6-D816-49DD-9A0A-440F9012E4B7}" dt="2025-04-23T08:52:39.599" v="1050"/>
        <pc:sldMkLst>
          <pc:docMk/>
          <pc:sldMk cId="285557460" sldId="365"/>
        </pc:sldMkLst>
      </pc:sldChg>
      <pc:sldChg chg="delSp new del mod">
        <pc:chgData name="Šlik Libor" userId="cd521980-9fff-482e-bd13-03f6dfe2e301" providerId="ADAL" clId="{90102DC6-D816-49DD-9A0A-440F9012E4B7}" dt="2025-04-23T09:02:44.225" v="1072" actId="47"/>
        <pc:sldMkLst>
          <pc:docMk/>
          <pc:sldMk cId="3532011574" sldId="365"/>
        </pc:sldMkLst>
        <pc:spChg chg="del">
          <ac:chgData name="Šlik Libor" userId="cd521980-9fff-482e-bd13-03f6dfe2e301" providerId="ADAL" clId="{90102DC6-D816-49DD-9A0A-440F9012E4B7}" dt="2025-04-23T08:59:33.920" v="1070" actId="478"/>
          <ac:spMkLst>
            <pc:docMk/>
            <pc:sldMk cId="3532011574" sldId="365"/>
            <ac:spMk id="2" creationId="{3506CE7B-F8C9-0129-7065-C0DEABEB75A0}"/>
          </ac:spMkLst>
        </pc:spChg>
        <pc:spChg chg="del">
          <ac:chgData name="Šlik Libor" userId="cd521980-9fff-482e-bd13-03f6dfe2e301" providerId="ADAL" clId="{90102DC6-D816-49DD-9A0A-440F9012E4B7}" dt="2025-04-23T08:59:35.370" v="1071" actId="478"/>
          <ac:spMkLst>
            <pc:docMk/>
            <pc:sldMk cId="3532011574" sldId="365"/>
            <ac:spMk id="3" creationId="{0BF28341-F729-5A80-6816-BF4B28665681}"/>
          </ac:spMkLst>
        </pc:spChg>
      </pc:sldChg>
    </pc:docChg>
  </pc:docChgLst>
  <pc:docChgLst>
    <pc:chgData name="Šlik Libor" userId="cd521980-9fff-482e-bd13-03f6dfe2e301" providerId="ADAL" clId="{8B9C8435-164A-4935-B064-F2CF97BB5C91}"/>
    <pc:docChg chg="undo custSel addSld delSld modSld sldOrd modMainMaster">
      <pc:chgData name="Šlik Libor" userId="cd521980-9fff-482e-bd13-03f6dfe2e301" providerId="ADAL" clId="{8B9C8435-164A-4935-B064-F2CF97BB5C91}" dt="2025-04-16T14:41:17.158" v="17592" actId="6549"/>
      <pc:docMkLst>
        <pc:docMk/>
      </pc:docMkLst>
      <pc:sldChg chg="modSp mod">
        <pc:chgData name="Šlik Libor" userId="cd521980-9fff-482e-bd13-03f6dfe2e301" providerId="ADAL" clId="{8B9C8435-164A-4935-B064-F2CF97BB5C91}" dt="2025-04-04T09:04:53.058" v="7" actId="14100"/>
        <pc:sldMkLst>
          <pc:docMk/>
          <pc:sldMk cId="2610242220" sldId="256"/>
        </pc:sldMkLst>
        <pc:spChg chg="mod">
          <ac:chgData name="Šlik Libor" userId="cd521980-9fff-482e-bd13-03f6dfe2e301" providerId="ADAL" clId="{8B9C8435-164A-4935-B064-F2CF97BB5C91}" dt="2025-04-04T09:04:53.058" v="7" actId="14100"/>
          <ac:spMkLst>
            <pc:docMk/>
            <pc:sldMk cId="2610242220" sldId="256"/>
            <ac:spMk id="2" creationId="{7867AA13-EE46-4674-B8EB-5F19F5CFA60A}"/>
          </ac:spMkLst>
        </pc:spChg>
      </pc:sldChg>
      <pc:sldChg chg="addSp modSp new mod">
        <pc:chgData name="Šlik Libor" userId="cd521980-9fff-482e-bd13-03f6dfe2e301" providerId="ADAL" clId="{8B9C8435-164A-4935-B064-F2CF97BB5C91}" dt="2025-04-16T12:34:05.264" v="14331" actId="947"/>
        <pc:sldMkLst>
          <pc:docMk/>
          <pc:sldMk cId="3641839393" sldId="257"/>
        </pc:sldMkLst>
        <pc:spChg chg="mod">
          <ac:chgData name="Šlik Libor" userId="cd521980-9fff-482e-bd13-03f6dfe2e301" providerId="ADAL" clId="{8B9C8435-164A-4935-B064-F2CF97BB5C91}" dt="2025-04-07T11:35:53.331" v="14" actId="20577"/>
          <ac:spMkLst>
            <pc:docMk/>
            <pc:sldMk cId="3641839393" sldId="257"/>
            <ac:spMk id="2" creationId="{2AA44EA5-1121-D506-7510-495E980693F4}"/>
          </ac:spMkLst>
        </pc:spChg>
        <pc:spChg chg="mod">
          <ac:chgData name="Šlik Libor" userId="cd521980-9fff-482e-bd13-03f6dfe2e301" providerId="ADAL" clId="{8B9C8435-164A-4935-B064-F2CF97BB5C91}" dt="2025-04-16T12:34:05.264" v="14331" actId="947"/>
          <ac:spMkLst>
            <pc:docMk/>
            <pc:sldMk cId="3641839393" sldId="257"/>
            <ac:spMk id="3" creationId="{1A2C5810-57C5-6550-D60C-C6F7C3481BEF}"/>
          </ac:spMkLst>
        </pc:spChg>
        <pc:picChg chg="add mod">
          <ac:chgData name="Šlik Libor" userId="cd521980-9fff-482e-bd13-03f6dfe2e301" providerId="ADAL" clId="{8B9C8435-164A-4935-B064-F2CF97BB5C91}" dt="2025-04-11T08:52:31.286" v="4081" actId="1076"/>
          <ac:picMkLst>
            <pc:docMk/>
            <pc:sldMk cId="3641839393" sldId="257"/>
            <ac:picMk id="4" creationId="{0A91DF67-7C69-433F-1870-C36CE297CD1B}"/>
          </ac:picMkLst>
        </pc:picChg>
      </pc:sldChg>
      <pc:sldChg chg="modSp new mod ord">
        <pc:chgData name="Šlik Libor" userId="cd521980-9fff-482e-bd13-03f6dfe2e301" providerId="ADAL" clId="{8B9C8435-164A-4935-B064-F2CF97BB5C91}" dt="2025-04-11T08:53:04.104" v="4098" actId="27636"/>
        <pc:sldMkLst>
          <pc:docMk/>
          <pc:sldMk cId="1252940248" sldId="258"/>
        </pc:sldMkLst>
        <pc:spChg chg="mod">
          <ac:chgData name="Šlik Libor" userId="cd521980-9fff-482e-bd13-03f6dfe2e301" providerId="ADAL" clId="{8B9C8435-164A-4935-B064-F2CF97BB5C91}" dt="2025-04-07T11:36:43.395" v="119" actId="20577"/>
          <ac:spMkLst>
            <pc:docMk/>
            <pc:sldMk cId="1252940248" sldId="258"/>
            <ac:spMk id="2" creationId="{7090B974-C31A-B8DF-4D9D-8CA30735E0AC}"/>
          </ac:spMkLst>
        </pc:spChg>
        <pc:spChg chg="mod">
          <ac:chgData name="Šlik Libor" userId="cd521980-9fff-482e-bd13-03f6dfe2e301" providerId="ADAL" clId="{8B9C8435-164A-4935-B064-F2CF97BB5C91}" dt="2025-04-11T08:53:04.104" v="4098" actId="27636"/>
          <ac:spMkLst>
            <pc:docMk/>
            <pc:sldMk cId="1252940248" sldId="258"/>
            <ac:spMk id="3" creationId="{95340304-C1BF-EEB2-7BD8-971D77FF567D}"/>
          </ac:spMkLst>
        </pc:spChg>
      </pc:sldChg>
      <pc:sldChg chg="addSp delSp modSp add del mod">
        <pc:chgData name="Šlik Libor" userId="cd521980-9fff-482e-bd13-03f6dfe2e301" providerId="ADAL" clId="{8B9C8435-164A-4935-B064-F2CF97BB5C91}" dt="2025-04-11T08:50:54.173" v="4077" actId="47"/>
        <pc:sldMkLst>
          <pc:docMk/>
          <pc:sldMk cId="1885703120" sldId="259"/>
        </pc:sldMkLst>
      </pc:sldChg>
      <pc:sldChg chg="modSp new del mod">
        <pc:chgData name="Šlik Libor" userId="cd521980-9fff-482e-bd13-03f6dfe2e301" providerId="ADAL" clId="{8B9C8435-164A-4935-B064-F2CF97BB5C91}" dt="2025-04-16T08:22:33.034" v="6486" actId="47"/>
        <pc:sldMkLst>
          <pc:docMk/>
          <pc:sldMk cId="2326792343" sldId="260"/>
        </pc:sldMkLst>
      </pc:sldChg>
      <pc:sldChg chg="del">
        <pc:chgData name="Šlik Libor" userId="cd521980-9fff-482e-bd13-03f6dfe2e301" providerId="ADAL" clId="{8B9C8435-164A-4935-B064-F2CF97BB5C91}" dt="2025-04-04T09:03:53.864" v="0" actId="47"/>
        <pc:sldMkLst>
          <pc:docMk/>
          <pc:sldMk cId="712565962" sldId="261"/>
        </pc:sldMkLst>
      </pc:sldChg>
      <pc:sldChg chg="addSp modSp add del mod modClrScheme chgLayout">
        <pc:chgData name="Šlik Libor" userId="cd521980-9fff-482e-bd13-03f6dfe2e301" providerId="ADAL" clId="{8B9C8435-164A-4935-B064-F2CF97BB5C91}" dt="2025-04-16T08:55:32.817" v="7089" actId="47"/>
        <pc:sldMkLst>
          <pc:docMk/>
          <pc:sldMk cId="2461709499" sldId="261"/>
        </pc:sldMkLst>
      </pc:sldChg>
      <pc:sldChg chg="delSp add del mod">
        <pc:chgData name="Šlik Libor" userId="cd521980-9fff-482e-bd13-03f6dfe2e301" providerId="ADAL" clId="{8B9C8435-164A-4935-B064-F2CF97BB5C91}" dt="2025-04-07T11:53:50.248" v="420" actId="47"/>
        <pc:sldMkLst>
          <pc:docMk/>
          <pc:sldMk cId="3540213816" sldId="261"/>
        </pc:sldMkLst>
      </pc:sldChg>
      <pc:sldChg chg="new del">
        <pc:chgData name="Šlik Libor" userId="cd521980-9fff-482e-bd13-03f6dfe2e301" providerId="ADAL" clId="{8B9C8435-164A-4935-B064-F2CF97BB5C91}" dt="2025-04-07T11:54:25.593" v="436" actId="47"/>
        <pc:sldMkLst>
          <pc:docMk/>
          <pc:sldMk cId="2144175248" sldId="262"/>
        </pc:sldMkLst>
      </pc:sldChg>
      <pc:sldChg chg="modSp add del mod">
        <pc:chgData name="Šlik Libor" userId="cd521980-9fff-482e-bd13-03f6dfe2e301" providerId="ADAL" clId="{8B9C8435-164A-4935-B064-F2CF97BB5C91}" dt="2025-04-16T08:22:41.277" v="6487" actId="47"/>
        <pc:sldMkLst>
          <pc:docMk/>
          <pc:sldMk cId="4078940894" sldId="262"/>
        </pc:sldMkLst>
      </pc:sldChg>
      <pc:sldChg chg="modSp add mod">
        <pc:chgData name="Šlik Libor" userId="cd521980-9fff-482e-bd13-03f6dfe2e301" providerId="ADAL" clId="{8B9C8435-164A-4935-B064-F2CF97BB5C91}" dt="2025-04-16T10:22:13.519" v="9150" actId="6549"/>
        <pc:sldMkLst>
          <pc:docMk/>
          <pc:sldMk cId="2597490045" sldId="263"/>
        </pc:sldMkLst>
        <pc:spChg chg="mod">
          <ac:chgData name="Šlik Libor" userId="cd521980-9fff-482e-bd13-03f6dfe2e301" providerId="ADAL" clId="{8B9C8435-164A-4935-B064-F2CF97BB5C91}" dt="2025-04-07T11:55:40.707" v="473" actId="20577"/>
          <ac:spMkLst>
            <pc:docMk/>
            <pc:sldMk cId="2597490045" sldId="263"/>
            <ac:spMk id="2" creationId="{1B38C562-4859-E732-6866-86E0401678FC}"/>
          </ac:spMkLst>
        </pc:spChg>
        <pc:spChg chg="mod">
          <ac:chgData name="Šlik Libor" userId="cd521980-9fff-482e-bd13-03f6dfe2e301" providerId="ADAL" clId="{8B9C8435-164A-4935-B064-F2CF97BB5C91}" dt="2025-04-16T10:22:13.519" v="9150" actId="6549"/>
          <ac:spMkLst>
            <pc:docMk/>
            <pc:sldMk cId="2597490045" sldId="263"/>
            <ac:spMk id="3" creationId="{E53F9074-E20C-6AB0-06EF-4AAF4F413EC8}"/>
          </ac:spMkLst>
        </pc:spChg>
      </pc:sldChg>
      <pc:sldChg chg="modSp add del mod">
        <pc:chgData name="Šlik Libor" userId="cd521980-9fff-482e-bd13-03f6dfe2e301" providerId="ADAL" clId="{8B9C8435-164A-4935-B064-F2CF97BB5C91}" dt="2025-04-16T08:57:21.309" v="7095" actId="47"/>
        <pc:sldMkLst>
          <pc:docMk/>
          <pc:sldMk cId="682563348" sldId="264"/>
        </pc:sldMkLst>
      </pc:sldChg>
      <pc:sldChg chg="modSp add mod">
        <pc:chgData name="Šlik Libor" userId="cd521980-9fff-482e-bd13-03f6dfe2e301" providerId="ADAL" clId="{8B9C8435-164A-4935-B064-F2CF97BB5C91}" dt="2025-04-16T10:26:38.586" v="9251" actId="403"/>
        <pc:sldMkLst>
          <pc:docMk/>
          <pc:sldMk cId="2257296421" sldId="265"/>
        </pc:sldMkLst>
        <pc:spChg chg="mod">
          <ac:chgData name="Šlik Libor" userId="cd521980-9fff-482e-bd13-03f6dfe2e301" providerId="ADAL" clId="{8B9C8435-164A-4935-B064-F2CF97BB5C91}" dt="2025-04-16T08:57:32.335" v="7123" actId="20577"/>
          <ac:spMkLst>
            <pc:docMk/>
            <pc:sldMk cId="2257296421" sldId="265"/>
            <ac:spMk id="2" creationId="{1B5005AA-B282-7CCA-BF2C-1D0B752A7696}"/>
          </ac:spMkLst>
        </pc:spChg>
        <pc:spChg chg="mod">
          <ac:chgData name="Šlik Libor" userId="cd521980-9fff-482e-bd13-03f6dfe2e301" providerId="ADAL" clId="{8B9C8435-164A-4935-B064-F2CF97BB5C91}" dt="2025-04-16T10:26:38.586" v="9251" actId="403"/>
          <ac:spMkLst>
            <pc:docMk/>
            <pc:sldMk cId="2257296421" sldId="265"/>
            <ac:spMk id="3" creationId="{AD1A54FC-7046-E0C1-E51E-1B9925F894A4}"/>
          </ac:spMkLst>
        </pc:spChg>
      </pc:sldChg>
      <pc:sldChg chg="modSp add mod">
        <pc:chgData name="Šlik Libor" userId="cd521980-9fff-482e-bd13-03f6dfe2e301" providerId="ADAL" clId="{8B9C8435-164A-4935-B064-F2CF97BB5C91}" dt="2025-04-16T11:23:06.737" v="10160" actId="27636"/>
        <pc:sldMkLst>
          <pc:docMk/>
          <pc:sldMk cId="458746988" sldId="266"/>
        </pc:sldMkLst>
        <pc:spChg chg="mod">
          <ac:chgData name="Šlik Libor" userId="cd521980-9fff-482e-bd13-03f6dfe2e301" providerId="ADAL" clId="{8B9C8435-164A-4935-B064-F2CF97BB5C91}" dt="2025-04-07T11:56:01.126" v="498" actId="20577"/>
          <ac:spMkLst>
            <pc:docMk/>
            <pc:sldMk cId="458746988" sldId="266"/>
            <ac:spMk id="2" creationId="{37155CBA-CD4F-ABCD-C495-D6560BE3EC92}"/>
          </ac:spMkLst>
        </pc:spChg>
        <pc:spChg chg="mod">
          <ac:chgData name="Šlik Libor" userId="cd521980-9fff-482e-bd13-03f6dfe2e301" providerId="ADAL" clId="{8B9C8435-164A-4935-B064-F2CF97BB5C91}" dt="2025-04-16T11:23:06.737" v="10160" actId="27636"/>
          <ac:spMkLst>
            <pc:docMk/>
            <pc:sldMk cId="458746988" sldId="266"/>
            <ac:spMk id="3" creationId="{CA44994E-0381-44C1-201E-B1E7CE50A9CC}"/>
          </ac:spMkLst>
        </pc:spChg>
      </pc:sldChg>
      <pc:sldChg chg="modSp add del mod">
        <pc:chgData name="Šlik Libor" userId="cd521980-9fff-482e-bd13-03f6dfe2e301" providerId="ADAL" clId="{8B9C8435-164A-4935-B064-F2CF97BB5C91}" dt="2025-04-16T11:23:18.031" v="10162" actId="47"/>
        <pc:sldMkLst>
          <pc:docMk/>
          <pc:sldMk cId="596068877" sldId="267"/>
        </pc:sldMkLst>
      </pc:sldChg>
      <pc:sldChg chg="modSp add mod">
        <pc:chgData name="Šlik Libor" userId="cd521980-9fff-482e-bd13-03f6dfe2e301" providerId="ADAL" clId="{8B9C8435-164A-4935-B064-F2CF97BB5C91}" dt="2025-04-16T11:35:02.990" v="11099" actId="20577"/>
        <pc:sldMkLst>
          <pc:docMk/>
          <pc:sldMk cId="2674480145" sldId="268"/>
        </pc:sldMkLst>
        <pc:spChg chg="mod">
          <ac:chgData name="Šlik Libor" userId="cd521980-9fff-482e-bd13-03f6dfe2e301" providerId="ADAL" clId="{8B9C8435-164A-4935-B064-F2CF97BB5C91}" dt="2025-04-07T11:56:12.974" v="518" actId="20577"/>
          <ac:spMkLst>
            <pc:docMk/>
            <pc:sldMk cId="2674480145" sldId="268"/>
            <ac:spMk id="2" creationId="{8F3E1BBD-073C-17DD-5BB7-57D90047FFE1}"/>
          </ac:spMkLst>
        </pc:spChg>
        <pc:spChg chg="mod">
          <ac:chgData name="Šlik Libor" userId="cd521980-9fff-482e-bd13-03f6dfe2e301" providerId="ADAL" clId="{8B9C8435-164A-4935-B064-F2CF97BB5C91}" dt="2025-04-16T11:35:02.990" v="11099" actId="20577"/>
          <ac:spMkLst>
            <pc:docMk/>
            <pc:sldMk cId="2674480145" sldId="268"/>
            <ac:spMk id="3" creationId="{BE185803-7D6E-D092-24BC-1D28D056951A}"/>
          </ac:spMkLst>
        </pc:spChg>
      </pc:sldChg>
      <pc:sldChg chg="modSp add mod">
        <pc:chgData name="Šlik Libor" userId="cd521980-9fff-482e-bd13-03f6dfe2e301" providerId="ADAL" clId="{8B9C8435-164A-4935-B064-F2CF97BB5C91}" dt="2025-04-16T14:11:13.088" v="16588" actId="20577"/>
        <pc:sldMkLst>
          <pc:docMk/>
          <pc:sldMk cId="1438258945" sldId="269"/>
        </pc:sldMkLst>
        <pc:spChg chg="mod">
          <ac:chgData name="Šlik Libor" userId="cd521980-9fff-482e-bd13-03f6dfe2e301" providerId="ADAL" clId="{8B9C8435-164A-4935-B064-F2CF97BB5C91}" dt="2025-04-16T11:51:03.357" v="11421" actId="6549"/>
          <ac:spMkLst>
            <pc:docMk/>
            <pc:sldMk cId="1438258945" sldId="269"/>
            <ac:spMk id="2" creationId="{E4CC3438-CA98-2FD6-41E0-6EA5B3E10B7D}"/>
          </ac:spMkLst>
        </pc:spChg>
        <pc:spChg chg="mod">
          <ac:chgData name="Šlik Libor" userId="cd521980-9fff-482e-bd13-03f6dfe2e301" providerId="ADAL" clId="{8B9C8435-164A-4935-B064-F2CF97BB5C91}" dt="2025-04-16T14:11:13.088" v="16588" actId="20577"/>
          <ac:spMkLst>
            <pc:docMk/>
            <pc:sldMk cId="1438258945" sldId="269"/>
            <ac:spMk id="3" creationId="{D611C0F9-E68F-E993-F777-D89CBC26DDCE}"/>
          </ac:spMkLst>
        </pc:spChg>
      </pc:sldChg>
      <pc:sldChg chg="modSp add del mod">
        <pc:chgData name="Šlik Libor" userId="cd521980-9fff-482e-bd13-03f6dfe2e301" providerId="ADAL" clId="{8B9C8435-164A-4935-B064-F2CF97BB5C91}" dt="2025-04-16T11:50:39.373" v="11393" actId="47"/>
        <pc:sldMkLst>
          <pc:docMk/>
          <pc:sldMk cId="1652772167" sldId="270"/>
        </pc:sldMkLst>
      </pc:sldChg>
      <pc:sldChg chg="modSp add mod">
        <pc:chgData name="Šlik Libor" userId="cd521980-9fff-482e-bd13-03f6dfe2e301" providerId="ADAL" clId="{8B9C8435-164A-4935-B064-F2CF97BB5C91}" dt="2025-04-16T14:09:33.222" v="16355" actId="20577"/>
        <pc:sldMkLst>
          <pc:docMk/>
          <pc:sldMk cId="1467049008" sldId="271"/>
        </pc:sldMkLst>
        <pc:spChg chg="mod">
          <ac:chgData name="Šlik Libor" userId="cd521980-9fff-482e-bd13-03f6dfe2e301" providerId="ADAL" clId="{8B9C8435-164A-4935-B064-F2CF97BB5C91}" dt="2025-04-16T11:51:08.283" v="11422" actId="6549"/>
          <ac:spMkLst>
            <pc:docMk/>
            <pc:sldMk cId="1467049008" sldId="271"/>
            <ac:spMk id="2" creationId="{A70507BE-9E4D-A82F-8407-B07B86B69CA4}"/>
          </ac:spMkLst>
        </pc:spChg>
        <pc:spChg chg="mod">
          <ac:chgData name="Šlik Libor" userId="cd521980-9fff-482e-bd13-03f6dfe2e301" providerId="ADAL" clId="{8B9C8435-164A-4935-B064-F2CF97BB5C91}" dt="2025-04-16T14:09:33.222" v="16355" actId="20577"/>
          <ac:spMkLst>
            <pc:docMk/>
            <pc:sldMk cId="1467049008" sldId="271"/>
            <ac:spMk id="3" creationId="{9A14930B-AB2E-7D8F-2598-C93F28D675D4}"/>
          </ac:spMkLst>
        </pc:spChg>
      </pc:sldChg>
      <pc:sldChg chg="modSp add mod">
        <pc:chgData name="Šlik Libor" userId="cd521980-9fff-482e-bd13-03f6dfe2e301" providerId="ADAL" clId="{8B9C8435-164A-4935-B064-F2CF97BB5C91}" dt="2025-04-16T12:13:17.184" v="12916" actId="20577"/>
        <pc:sldMkLst>
          <pc:docMk/>
          <pc:sldMk cId="1622979291" sldId="272"/>
        </pc:sldMkLst>
        <pc:spChg chg="mod">
          <ac:chgData name="Šlik Libor" userId="cd521980-9fff-482e-bd13-03f6dfe2e301" providerId="ADAL" clId="{8B9C8435-164A-4935-B064-F2CF97BB5C91}" dt="2025-04-16T11:51:43.945" v="11454" actId="6549"/>
          <ac:spMkLst>
            <pc:docMk/>
            <pc:sldMk cId="1622979291" sldId="272"/>
            <ac:spMk id="2" creationId="{25B32AE6-2F2D-C769-9BF7-16CABD2D1ACA}"/>
          </ac:spMkLst>
        </pc:spChg>
        <pc:spChg chg="mod">
          <ac:chgData name="Šlik Libor" userId="cd521980-9fff-482e-bd13-03f6dfe2e301" providerId="ADAL" clId="{8B9C8435-164A-4935-B064-F2CF97BB5C91}" dt="2025-04-16T12:13:17.184" v="12916" actId="20577"/>
          <ac:spMkLst>
            <pc:docMk/>
            <pc:sldMk cId="1622979291" sldId="272"/>
            <ac:spMk id="3" creationId="{8EEFF6B2-D0DA-D135-0063-9B88F78C6FC3}"/>
          </ac:spMkLst>
        </pc:spChg>
      </pc:sldChg>
      <pc:sldChg chg="modSp add del mod ord">
        <pc:chgData name="Šlik Libor" userId="cd521980-9fff-482e-bd13-03f6dfe2e301" providerId="ADAL" clId="{8B9C8435-164A-4935-B064-F2CF97BB5C91}" dt="2025-04-16T12:13:57.137" v="12964" actId="47"/>
        <pc:sldMkLst>
          <pc:docMk/>
          <pc:sldMk cId="1442338798" sldId="273"/>
        </pc:sldMkLst>
      </pc:sldChg>
      <pc:sldChg chg="modSp add del mod">
        <pc:chgData name="Šlik Libor" userId="cd521980-9fff-482e-bd13-03f6dfe2e301" providerId="ADAL" clId="{8B9C8435-164A-4935-B064-F2CF97BB5C91}" dt="2025-04-16T11:55:59.328" v="11894" actId="47"/>
        <pc:sldMkLst>
          <pc:docMk/>
          <pc:sldMk cId="663304485" sldId="274"/>
        </pc:sldMkLst>
      </pc:sldChg>
      <pc:sldChg chg="new del">
        <pc:chgData name="Šlik Libor" userId="cd521980-9fff-482e-bd13-03f6dfe2e301" providerId="ADAL" clId="{8B9C8435-164A-4935-B064-F2CF97BB5C91}" dt="2025-04-07T11:59:14.225" v="629" actId="47"/>
        <pc:sldMkLst>
          <pc:docMk/>
          <pc:sldMk cId="1392898876" sldId="275"/>
        </pc:sldMkLst>
      </pc:sldChg>
      <pc:sldChg chg="modSp add mod">
        <pc:chgData name="Šlik Libor" userId="cd521980-9fff-482e-bd13-03f6dfe2e301" providerId="ADAL" clId="{8B9C8435-164A-4935-B064-F2CF97BB5C91}" dt="2025-04-16T12:16:54.290" v="13163" actId="20577"/>
        <pc:sldMkLst>
          <pc:docMk/>
          <pc:sldMk cId="3620556712" sldId="276"/>
        </pc:sldMkLst>
        <pc:spChg chg="mod">
          <ac:chgData name="Šlik Libor" userId="cd521980-9fff-482e-bd13-03f6dfe2e301" providerId="ADAL" clId="{8B9C8435-164A-4935-B064-F2CF97BB5C91}" dt="2025-04-16T12:15:32.715" v="13047" actId="20577"/>
          <ac:spMkLst>
            <pc:docMk/>
            <pc:sldMk cId="3620556712" sldId="276"/>
            <ac:spMk id="2" creationId="{33CBEF08-8B8A-FA30-E0FB-19EEF6E9BAED}"/>
          </ac:spMkLst>
        </pc:spChg>
        <pc:spChg chg="mod">
          <ac:chgData name="Šlik Libor" userId="cd521980-9fff-482e-bd13-03f6dfe2e301" providerId="ADAL" clId="{8B9C8435-164A-4935-B064-F2CF97BB5C91}" dt="2025-04-16T12:16:54.290" v="13163" actId="20577"/>
          <ac:spMkLst>
            <pc:docMk/>
            <pc:sldMk cId="3620556712" sldId="276"/>
            <ac:spMk id="3" creationId="{4DB53DD6-88F1-41A1-040C-CB99BE64A096}"/>
          </ac:spMkLst>
        </pc:spChg>
      </pc:sldChg>
      <pc:sldChg chg="modSp add del mod">
        <pc:chgData name="Šlik Libor" userId="cd521980-9fff-482e-bd13-03f6dfe2e301" providerId="ADAL" clId="{8B9C8435-164A-4935-B064-F2CF97BB5C91}" dt="2025-04-16T12:16:00.387" v="13067" actId="47"/>
        <pc:sldMkLst>
          <pc:docMk/>
          <pc:sldMk cId="991794144" sldId="277"/>
        </pc:sldMkLst>
      </pc:sldChg>
      <pc:sldChg chg="modSp add mod">
        <pc:chgData name="Šlik Libor" userId="cd521980-9fff-482e-bd13-03f6dfe2e301" providerId="ADAL" clId="{8B9C8435-164A-4935-B064-F2CF97BB5C91}" dt="2025-04-16T12:24:28.059" v="14016" actId="20577"/>
        <pc:sldMkLst>
          <pc:docMk/>
          <pc:sldMk cId="3809299997" sldId="278"/>
        </pc:sldMkLst>
        <pc:spChg chg="mod">
          <ac:chgData name="Šlik Libor" userId="cd521980-9fff-482e-bd13-03f6dfe2e301" providerId="ADAL" clId="{8B9C8435-164A-4935-B064-F2CF97BB5C91}" dt="2025-04-16T12:22:36.212" v="13813" actId="20577"/>
          <ac:spMkLst>
            <pc:docMk/>
            <pc:sldMk cId="3809299997" sldId="278"/>
            <ac:spMk id="2" creationId="{CAD38F3F-C91D-9193-5743-A09B27E75D33}"/>
          </ac:spMkLst>
        </pc:spChg>
        <pc:spChg chg="mod">
          <ac:chgData name="Šlik Libor" userId="cd521980-9fff-482e-bd13-03f6dfe2e301" providerId="ADAL" clId="{8B9C8435-164A-4935-B064-F2CF97BB5C91}" dt="2025-04-16T12:24:28.059" v="14016" actId="20577"/>
          <ac:spMkLst>
            <pc:docMk/>
            <pc:sldMk cId="3809299997" sldId="278"/>
            <ac:spMk id="3" creationId="{E4ECD9E4-9C0A-8A76-68CF-FE229023D0B4}"/>
          </ac:spMkLst>
        </pc:spChg>
      </pc:sldChg>
      <pc:sldChg chg="addSp delSp modSp new mod chgLayout">
        <pc:chgData name="Šlik Libor" userId="cd521980-9fff-482e-bd13-03f6dfe2e301" providerId="ADAL" clId="{8B9C8435-164A-4935-B064-F2CF97BB5C91}" dt="2025-04-16T12:25:22.439" v="14062" actId="20577"/>
        <pc:sldMkLst>
          <pc:docMk/>
          <pc:sldMk cId="1472697274" sldId="279"/>
        </pc:sldMkLst>
        <pc:spChg chg="add mod ord">
          <ac:chgData name="Šlik Libor" userId="cd521980-9fff-482e-bd13-03f6dfe2e301" providerId="ADAL" clId="{8B9C8435-164A-4935-B064-F2CF97BB5C91}" dt="2025-04-16T12:25:22.439" v="14062" actId="20577"/>
          <ac:spMkLst>
            <pc:docMk/>
            <pc:sldMk cId="1472697274" sldId="279"/>
            <ac:spMk id="4" creationId="{651F59F0-5ACC-369F-FA72-9C265F8352BB}"/>
          </ac:spMkLst>
        </pc:spChg>
        <pc:spChg chg="add mod ord">
          <ac:chgData name="Šlik Libor" userId="cd521980-9fff-482e-bd13-03f6dfe2e301" providerId="ADAL" clId="{8B9C8435-164A-4935-B064-F2CF97BB5C91}" dt="2025-04-11T08:43:48.346" v="4061" actId="20577"/>
          <ac:spMkLst>
            <pc:docMk/>
            <pc:sldMk cId="1472697274" sldId="279"/>
            <ac:spMk id="5" creationId="{6E733D4C-2DA9-9CDC-1685-39D77FE3B047}"/>
          </ac:spMkLst>
        </pc:spChg>
      </pc:sldChg>
      <pc:sldChg chg="modSp add mod">
        <pc:chgData name="Šlik Libor" userId="cd521980-9fff-482e-bd13-03f6dfe2e301" providerId="ADAL" clId="{8B9C8435-164A-4935-B064-F2CF97BB5C91}" dt="2025-04-16T14:31:54.288" v="17291" actId="20577"/>
        <pc:sldMkLst>
          <pc:docMk/>
          <pc:sldMk cId="2224392363" sldId="280"/>
        </pc:sldMkLst>
        <pc:spChg chg="mod">
          <ac:chgData name="Šlik Libor" userId="cd521980-9fff-482e-bd13-03f6dfe2e301" providerId="ADAL" clId="{8B9C8435-164A-4935-B064-F2CF97BB5C91}" dt="2025-04-16T12:25:29.869" v="14063" actId="20577"/>
          <ac:spMkLst>
            <pc:docMk/>
            <pc:sldMk cId="2224392363" sldId="280"/>
            <ac:spMk id="4" creationId="{F7CC3BEA-C2AF-4405-2B1F-5B3A42498A3F}"/>
          </ac:spMkLst>
        </pc:spChg>
        <pc:spChg chg="mod">
          <ac:chgData name="Šlik Libor" userId="cd521980-9fff-482e-bd13-03f6dfe2e301" providerId="ADAL" clId="{8B9C8435-164A-4935-B064-F2CF97BB5C91}" dt="2025-04-16T14:31:54.288" v="17291" actId="20577"/>
          <ac:spMkLst>
            <pc:docMk/>
            <pc:sldMk cId="2224392363" sldId="280"/>
            <ac:spMk id="5" creationId="{4DCC161C-E30A-CE72-BF59-CCEA0DAF6A6E}"/>
          </ac:spMkLst>
        </pc:spChg>
      </pc:sldChg>
      <pc:sldChg chg="modSp new del mod">
        <pc:chgData name="Šlik Libor" userId="cd521980-9fff-482e-bd13-03f6dfe2e301" providerId="ADAL" clId="{8B9C8435-164A-4935-B064-F2CF97BB5C91}" dt="2025-04-16T12:25:36.141" v="14064" actId="47"/>
        <pc:sldMkLst>
          <pc:docMk/>
          <pc:sldMk cId="1729817377" sldId="281"/>
        </pc:sldMkLst>
      </pc:sldChg>
      <pc:sldChg chg="modSp add mod">
        <pc:chgData name="Šlik Libor" userId="cd521980-9fff-482e-bd13-03f6dfe2e301" providerId="ADAL" clId="{8B9C8435-164A-4935-B064-F2CF97BB5C91}" dt="2025-04-16T11:49:54.438" v="11379" actId="20577"/>
        <pc:sldMkLst>
          <pc:docMk/>
          <pc:sldMk cId="108263716" sldId="282"/>
        </pc:sldMkLst>
        <pc:spChg chg="mod">
          <ac:chgData name="Šlik Libor" userId="cd521980-9fff-482e-bd13-03f6dfe2e301" providerId="ADAL" clId="{8B9C8435-164A-4935-B064-F2CF97BB5C91}" dt="2025-04-07T12:13:21.327" v="1614" actId="20577"/>
          <ac:spMkLst>
            <pc:docMk/>
            <pc:sldMk cId="108263716" sldId="282"/>
            <ac:spMk id="2" creationId="{6B998AAD-66E2-D034-84FC-E6E391C627C1}"/>
          </ac:spMkLst>
        </pc:spChg>
        <pc:spChg chg="mod">
          <ac:chgData name="Šlik Libor" userId="cd521980-9fff-482e-bd13-03f6dfe2e301" providerId="ADAL" clId="{8B9C8435-164A-4935-B064-F2CF97BB5C91}" dt="2025-04-16T11:49:54.438" v="11379" actId="20577"/>
          <ac:spMkLst>
            <pc:docMk/>
            <pc:sldMk cId="108263716" sldId="282"/>
            <ac:spMk id="3" creationId="{71635C0B-7513-A478-BB5C-263A1FB1271B}"/>
          </ac:spMkLst>
        </pc:spChg>
      </pc:sldChg>
      <pc:sldChg chg="modSp add del mod">
        <pc:chgData name="Šlik Libor" userId="cd521980-9fff-482e-bd13-03f6dfe2e301" providerId="ADAL" clId="{8B9C8435-164A-4935-B064-F2CF97BB5C91}" dt="2025-04-16T08:10:20.092" v="5485" actId="47"/>
        <pc:sldMkLst>
          <pc:docMk/>
          <pc:sldMk cId="927547334" sldId="283"/>
        </pc:sldMkLst>
      </pc:sldChg>
      <pc:sldChg chg="modSp add mod">
        <pc:chgData name="Šlik Libor" userId="cd521980-9fff-482e-bd13-03f6dfe2e301" providerId="ADAL" clId="{8B9C8435-164A-4935-B064-F2CF97BB5C91}" dt="2025-04-16T11:50:01.765" v="11383" actId="20577"/>
        <pc:sldMkLst>
          <pc:docMk/>
          <pc:sldMk cId="1502266833" sldId="284"/>
        </pc:sldMkLst>
        <pc:spChg chg="mod">
          <ac:chgData name="Šlik Libor" userId="cd521980-9fff-482e-bd13-03f6dfe2e301" providerId="ADAL" clId="{8B9C8435-164A-4935-B064-F2CF97BB5C91}" dt="2025-04-16T08:11:30.965" v="5529" actId="20577"/>
          <ac:spMkLst>
            <pc:docMk/>
            <pc:sldMk cId="1502266833" sldId="284"/>
            <ac:spMk id="2" creationId="{D0AAA370-398E-CB99-8620-DC398A95A5C0}"/>
          </ac:spMkLst>
        </pc:spChg>
        <pc:spChg chg="mod">
          <ac:chgData name="Šlik Libor" userId="cd521980-9fff-482e-bd13-03f6dfe2e301" providerId="ADAL" clId="{8B9C8435-164A-4935-B064-F2CF97BB5C91}" dt="2025-04-16T11:50:01.765" v="11383" actId="20577"/>
          <ac:spMkLst>
            <pc:docMk/>
            <pc:sldMk cId="1502266833" sldId="284"/>
            <ac:spMk id="3" creationId="{D717B994-0D40-1731-4969-B26F60D74FA6}"/>
          </ac:spMkLst>
        </pc:spChg>
      </pc:sldChg>
      <pc:sldChg chg="modSp new mod">
        <pc:chgData name="Šlik Libor" userId="cd521980-9fff-482e-bd13-03f6dfe2e301" providerId="ADAL" clId="{8B9C8435-164A-4935-B064-F2CF97BB5C91}" dt="2025-04-16T12:32:18.042" v="14303" actId="20577"/>
        <pc:sldMkLst>
          <pc:docMk/>
          <pc:sldMk cId="1756564964" sldId="285"/>
        </pc:sldMkLst>
        <pc:spChg chg="mod">
          <ac:chgData name="Šlik Libor" userId="cd521980-9fff-482e-bd13-03f6dfe2e301" providerId="ADAL" clId="{8B9C8435-164A-4935-B064-F2CF97BB5C91}" dt="2025-04-11T08:41:35.427" v="4042" actId="20577"/>
          <ac:spMkLst>
            <pc:docMk/>
            <pc:sldMk cId="1756564964" sldId="285"/>
            <ac:spMk id="2" creationId="{8C113815-B075-A6D6-1C39-1A8878058B6B}"/>
          </ac:spMkLst>
        </pc:spChg>
        <pc:spChg chg="mod">
          <ac:chgData name="Šlik Libor" userId="cd521980-9fff-482e-bd13-03f6dfe2e301" providerId="ADAL" clId="{8B9C8435-164A-4935-B064-F2CF97BB5C91}" dt="2025-04-16T12:32:18.042" v="14303" actId="20577"/>
          <ac:spMkLst>
            <pc:docMk/>
            <pc:sldMk cId="1756564964" sldId="285"/>
            <ac:spMk id="3" creationId="{8E7280B3-1329-5AC4-6D91-E573CF211709}"/>
          </ac:spMkLst>
        </pc:spChg>
      </pc:sldChg>
      <pc:sldChg chg="modSp add mod">
        <pc:chgData name="Šlik Libor" userId="cd521980-9fff-482e-bd13-03f6dfe2e301" providerId="ADAL" clId="{8B9C8435-164A-4935-B064-F2CF97BB5C91}" dt="2025-04-07T12:45:21.716" v="2512" actId="1076"/>
        <pc:sldMkLst>
          <pc:docMk/>
          <pc:sldMk cId="3307749093" sldId="286"/>
        </pc:sldMkLst>
        <pc:spChg chg="mod">
          <ac:chgData name="Šlik Libor" userId="cd521980-9fff-482e-bd13-03f6dfe2e301" providerId="ADAL" clId="{8B9C8435-164A-4935-B064-F2CF97BB5C91}" dt="2025-04-07T12:45:09.653" v="2511"/>
          <ac:spMkLst>
            <pc:docMk/>
            <pc:sldMk cId="3307749093" sldId="286"/>
            <ac:spMk id="2" creationId="{00000000-0000-0000-0000-000000000000}"/>
          </ac:spMkLst>
        </pc:spChg>
        <pc:picChg chg="mod">
          <ac:chgData name="Šlik Libor" userId="cd521980-9fff-482e-bd13-03f6dfe2e301" providerId="ADAL" clId="{8B9C8435-164A-4935-B064-F2CF97BB5C91}" dt="2025-04-07T12:45:21.716" v="2512" actId="1076"/>
          <ac:picMkLst>
            <pc:docMk/>
            <pc:sldMk cId="3307749093" sldId="286"/>
            <ac:picMk id="4" creationId="{212002A9-0EF0-BB10-0212-FA1F3F938040}"/>
          </ac:picMkLst>
        </pc:picChg>
      </pc:sldChg>
      <pc:sldChg chg="del">
        <pc:chgData name="Šlik Libor" userId="cd521980-9fff-482e-bd13-03f6dfe2e301" providerId="ADAL" clId="{8B9C8435-164A-4935-B064-F2CF97BB5C91}" dt="2025-04-04T09:03:53.864" v="0" actId="47"/>
        <pc:sldMkLst>
          <pc:docMk/>
          <pc:sldMk cId="1787217830" sldId="303"/>
        </pc:sldMkLst>
      </pc:sldChg>
      <pc:sldChg chg="modSp add mod ord modAnim">
        <pc:chgData name="Šlik Libor" userId="cd521980-9fff-482e-bd13-03f6dfe2e301" providerId="ADAL" clId="{8B9C8435-164A-4935-B064-F2CF97BB5C91}" dt="2025-04-07T12:50:35.644" v="2636"/>
        <pc:sldMkLst>
          <pc:docMk/>
          <pc:sldMk cId="1317433352" sldId="311"/>
        </pc:sldMkLst>
        <pc:spChg chg="mod">
          <ac:chgData name="Šlik Libor" userId="cd521980-9fff-482e-bd13-03f6dfe2e301" providerId="ADAL" clId="{8B9C8435-164A-4935-B064-F2CF97BB5C91}" dt="2025-04-07T12:49:51.105" v="2634" actId="1035"/>
          <ac:spMkLst>
            <pc:docMk/>
            <pc:sldMk cId="1317433352" sldId="311"/>
            <ac:spMk id="2" creationId="{00000000-0000-0000-0000-000000000000}"/>
          </ac:spMkLst>
        </pc:spChg>
        <pc:picChg chg="mod">
          <ac:chgData name="Šlik Libor" userId="cd521980-9fff-482e-bd13-03f6dfe2e301" providerId="ADAL" clId="{8B9C8435-164A-4935-B064-F2CF97BB5C91}" dt="2025-04-07T12:48:10.764" v="2595" actId="14100"/>
          <ac:picMkLst>
            <pc:docMk/>
            <pc:sldMk cId="1317433352" sldId="311"/>
            <ac:picMk id="4" creationId="{00000000-0000-0000-0000-000000000000}"/>
          </ac:picMkLst>
        </pc:picChg>
        <pc:picChg chg="mod">
          <ac:chgData name="Šlik Libor" userId="cd521980-9fff-482e-bd13-03f6dfe2e301" providerId="ADAL" clId="{8B9C8435-164A-4935-B064-F2CF97BB5C91}" dt="2025-04-07T12:48:51.504" v="2609" actId="1076"/>
          <ac:picMkLst>
            <pc:docMk/>
            <pc:sldMk cId="1317433352" sldId="311"/>
            <ac:picMk id="5" creationId="{00000000-0000-0000-0000-000000000000}"/>
          </ac:picMkLst>
        </pc:picChg>
      </pc:sldChg>
      <pc:sldChg chg="modSp new mod">
        <pc:chgData name="Šlik Libor" userId="cd521980-9fff-482e-bd13-03f6dfe2e301" providerId="ADAL" clId="{8B9C8435-164A-4935-B064-F2CF97BB5C91}" dt="2025-04-11T08:27:08.917" v="3621" actId="20577"/>
        <pc:sldMkLst>
          <pc:docMk/>
          <pc:sldMk cId="1135218801" sldId="312"/>
        </pc:sldMkLst>
        <pc:spChg chg="mod">
          <ac:chgData name="Šlik Libor" userId="cd521980-9fff-482e-bd13-03f6dfe2e301" providerId="ADAL" clId="{8B9C8435-164A-4935-B064-F2CF97BB5C91}" dt="2025-04-11T08:19:25.564" v="2925" actId="20577"/>
          <ac:spMkLst>
            <pc:docMk/>
            <pc:sldMk cId="1135218801" sldId="312"/>
            <ac:spMk id="2" creationId="{97AC6574-5927-60EA-C9F1-9D5A41D7B8A5}"/>
          </ac:spMkLst>
        </pc:spChg>
        <pc:spChg chg="mod">
          <ac:chgData name="Šlik Libor" userId="cd521980-9fff-482e-bd13-03f6dfe2e301" providerId="ADAL" clId="{8B9C8435-164A-4935-B064-F2CF97BB5C91}" dt="2025-04-11T08:27:08.917" v="3621" actId="20577"/>
          <ac:spMkLst>
            <pc:docMk/>
            <pc:sldMk cId="1135218801" sldId="312"/>
            <ac:spMk id="3" creationId="{11E2073A-EA5A-3292-8F4A-C1F88B8FF82D}"/>
          </ac:spMkLst>
        </pc:spChg>
      </pc:sldChg>
      <pc:sldChg chg="modSp new mod">
        <pc:chgData name="Šlik Libor" userId="cd521980-9fff-482e-bd13-03f6dfe2e301" providerId="ADAL" clId="{8B9C8435-164A-4935-B064-F2CF97BB5C91}" dt="2025-04-16T12:32:58.408" v="14328" actId="6549"/>
        <pc:sldMkLst>
          <pc:docMk/>
          <pc:sldMk cId="3363728946" sldId="313"/>
        </pc:sldMkLst>
        <pc:spChg chg="mod">
          <ac:chgData name="Šlik Libor" userId="cd521980-9fff-482e-bd13-03f6dfe2e301" providerId="ADAL" clId="{8B9C8435-164A-4935-B064-F2CF97BB5C91}" dt="2025-04-11T08:27:35.585" v="3659" actId="20577"/>
          <ac:spMkLst>
            <pc:docMk/>
            <pc:sldMk cId="3363728946" sldId="313"/>
            <ac:spMk id="2" creationId="{EE78E8ED-50F3-3467-70D1-EE36E940686E}"/>
          </ac:spMkLst>
        </pc:spChg>
        <pc:spChg chg="mod">
          <ac:chgData name="Šlik Libor" userId="cd521980-9fff-482e-bd13-03f6dfe2e301" providerId="ADAL" clId="{8B9C8435-164A-4935-B064-F2CF97BB5C91}" dt="2025-04-16T12:32:58.408" v="14328" actId="6549"/>
          <ac:spMkLst>
            <pc:docMk/>
            <pc:sldMk cId="3363728946" sldId="313"/>
            <ac:spMk id="3" creationId="{59D65456-03AB-876C-3901-210A3486289F}"/>
          </ac:spMkLst>
        </pc:spChg>
      </pc:sldChg>
      <pc:sldChg chg="modSp new mod ord">
        <pc:chgData name="Šlik Libor" userId="cd521980-9fff-482e-bd13-03f6dfe2e301" providerId="ADAL" clId="{8B9C8435-164A-4935-B064-F2CF97BB5C91}" dt="2025-04-16T12:35:50.609" v="14334" actId="947"/>
        <pc:sldMkLst>
          <pc:docMk/>
          <pc:sldMk cId="139436266" sldId="314"/>
        </pc:sldMkLst>
        <pc:spChg chg="mod">
          <ac:chgData name="Šlik Libor" userId="cd521980-9fff-482e-bd13-03f6dfe2e301" providerId="ADAL" clId="{8B9C8435-164A-4935-B064-F2CF97BB5C91}" dt="2025-04-11T08:31:07.217" v="3882" actId="20577"/>
          <ac:spMkLst>
            <pc:docMk/>
            <pc:sldMk cId="139436266" sldId="314"/>
            <ac:spMk id="2" creationId="{8458CC4F-CF8B-8213-99FF-750241DDAD3B}"/>
          </ac:spMkLst>
        </pc:spChg>
        <pc:spChg chg="mod">
          <ac:chgData name="Šlik Libor" userId="cd521980-9fff-482e-bd13-03f6dfe2e301" providerId="ADAL" clId="{8B9C8435-164A-4935-B064-F2CF97BB5C91}" dt="2025-04-16T12:35:50.609" v="14334" actId="947"/>
          <ac:spMkLst>
            <pc:docMk/>
            <pc:sldMk cId="139436266" sldId="314"/>
            <ac:spMk id="3" creationId="{2D539B81-65AC-6008-0D9B-9916DBDA30AD}"/>
          </ac:spMkLst>
        </pc:spChg>
      </pc:sldChg>
      <pc:sldChg chg="addSp delSp modSp new mod delAnim modAnim">
        <pc:chgData name="Šlik Libor" userId="cd521980-9fff-482e-bd13-03f6dfe2e301" providerId="ADAL" clId="{8B9C8435-164A-4935-B064-F2CF97BB5C91}" dt="2025-04-16T13:39:48.531" v="15734"/>
        <pc:sldMkLst>
          <pc:docMk/>
          <pc:sldMk cId="4267765844" sldId="315"/>
        </pc:sldMkLst>
        <pc:picChg chg="add mod">
          <ac:chgData name="Šlik Libor" userId="cd521980-9fff-482e-bd13-03f6dfe2e301" providerId="ADAL" clId="{8B9C8435-164A-4935-B064-F2CF97BB5C91}" dt="2025-04-16T13:31:47.312" v="15725" actId="1076"/>
          <ac:picMkLst>
            <pc:docMk/>
            <pc:sldMk cId="4267765844" sldId="315"/>
            <ac:picMk id="3" creationId="{D370F596-EB9E-A360-B3F1-61B0D6053908}"/>
          </ac:picMkLst>
        </pc:picChg>
        <pc:picChg chg="add mod">
          <ac:chgData name="Šlik Libor" userId="cd521980-9fff-482e-bd13-03f6dfe2e301" providerId="ADAL" clId="{8B9C8435-164A-4935-B064-F2CF97BB5C91}" dt="2025-04-16T13:38:45.941" v="15729" actId="1076"/>
          <ac:picMkLst>
            <pc:docMk/>
            <pc:sldMk cId="4267765844" sldId="315"/>
            <ac:picMk id="5" creationId="{70417DA5-F9B1-5C65-3783-9BFB59E7B133}"/>
          </ac:picMkLst>
        </pc:picChg>
        <pc:picChg chg="add mod">
          <ac:chgData name="Šlik Libor" userId="cd521980-9fff-482e-bd13-03f6dfe2e301" providerId="ADAL" clId="{8B9C8435-164A-4935-B064-F2CF97BB5C91}" dt="2025-04-16T13:31:23.678" v="15719" actId="1076"/>
          <ac:picMkLst>
            <pc:docMk/>
            <pc:sldMk cId="4267765844" sldId="315"/>
            <ac:picMk id="7" creationId="{7846B80C-1681-0BA4-F6C2-A6AF494AF5D5}"/>
          </ac:picMkLst>
        </pc:picChg>
        <pc:picChg chg="add mod">
          <ac:chgData name="Šlik Libor" userId="cd521980-9fff-482e-bd13-03f6dfe2e301" providerId="ADAL" clId="{8B9C8435-164A-4935-B064-F2CF97BB5C91}" dt="2025-04-16T13:39:41.069" v="15733" actId="1076"/>
          <ac:picMkLst>
            <pc:docMk/>
            <pc:sldMk cId="4267765844" sldId="315"/>
            <ac:picMk id="8" creationId="{BF79C3F5-CD78-D2F3-962B-2C39305512A8}"/>
          </ac:picMkLst>
        </pc:picChg>
        <pc:picChg chg="add mod">
          <ac:chgData name="Šlik Libor" userId="cd521980-9fff-482e-bd13-03f6dfe2e301" providerId="ADAL" clId="{8B9C8435-164A-4935-B064-F2CF97BB5C91}" dt="2025-04-11T11:50:13.604" v="4113" actId="1076"/>
          <ac:picMkLst>
            <pc:docMk/>
            <pc:sldMk cId="4267765844" sldId="315"/>
            <ac:picMk id="9" creationId="{945DB458-F41B-80BA-650B-A4522640BD21}"/>
          </ac:picMkLst>
        </pc:picChg>
        <pc:picChg chg="add mod">
          <ac:chgData name="Šlik Libor" userId="cd521980-9fff-482e-bd13-03f6dfe2e301" providerId="ADAL" clId="{8B9C8435-164A-4935-B064-F2CF97BB5C91}" dt="2025-04-16T13:31:36.423" v="15722" actId="1076"/>
          <ac:picMkLst>
            <pc:docMk/>
            <pc:sldMk cId="4267765844" sldId="315"/>
            <ac:picMk id="15" creationId="{7F89F094-4A3F-10E3-8897-AB43795411A4}"/>
          </ac:picMkLst>
        </pc:picChg>
      </pc:sldChg>
      <pc:sldChg chg="modSp add mod">
        <pc:chgData name="Šlik Libor" userId="cd521980-9fff-482e-bd13-03f6dfe2e301" providerId="ADAL" clId="{8B9C8435-164A-4935-B064-F2CF97BB5C91}" dt="2025-04-15T10:44:52.841" v="5179" actId="20577"/>
        <pc:sldMkLst>
          <pc:docMk/>
          <pc:sldMk cId="2204511156" sldId="316"/>
        </pc:sldMkLst>
        <pc:spChg chg="mod">
          <ac:chgData name="Šlik Libor" userId="cd521980-9fff-482e-bd13-03f6dfe2e301" providerId="ADAL" clId="{8B9C8435-164A-4935-B064-F2CF97BB5C91}" dt="2025-04-15T09:05:57.200" v="4818" actId="6549"/>
          <ac:spMkLst>
            <pc:docMk/>
            <pc:sldMk cId="2204511156" sldId="316"/>
            <ac:spMk id="2" creationId="{30D41416-DC7F-BDD3-2F8D-99BF76A66DCD}"/>
          </ac:spMkLst>
        </pc:spChg>
        <pc:spChg chg="mod">
          <ac:chgData name="Šlik Libor" userId="cd521980-9fff-482e-bd13-03f6dfe2e301" providerId="ADAL" clId="{8B9C8435-164A-4935-B064-F2CF97BB5C91}" dt="2025-04-15T10:44:52.841" v="5179" actId="20577"/>
          <ac:spMkLst>
            <pc:docMk/>
            <pc:sldMk cId="2204511156" sldId="316"/>
            <ac:spMk id="3" creationId="{E80E2B80-6AA1-94DB-4275-6C106AB15345}"/>
          </ac:spMkLst>
        </pc:spChg>
      </pc:sldChg>
      <pc:sldChg chg="new del">
        <pc:chgData name="Šlik Libor" userId="cd521980-9fff-482e-bd13-03f6dfe2e301" providerId="ADAL" clId="{8B9C8435-164A-4935-B064-F2CF97BB5C91}" dt="2025-04-15T09:05:44.669" v="4811" actId="47"/>
        <pc:sldMkLst>
          <pc:docMk/>
          <pc:sldMk cId="3636457580" sldId="316"/>
        </pc:sldMkLst>
      </pc:sldChg>
      <pc:sldChg chg="modSp add del mod">
        <pc:chgData name="Šlik Libor" userId="cd521980-9fff-482e-bd13-03f6dfe2e301" providerId="ADAL" clId="{8B9C8435-164A-4935-B064-F2CF97BB5C91}" dt="2025-04-16T09:48:52.586" v="7256" actId="47"/>
        <pc:sldMkLst>
          <pc:docMk/>
          <pc:sldMk cId="3409309782" sldId="317"/>
        </pc:sldMkLst>
      </pc:sldChg>
      <pc:sldChg chg="modSp add mod ord">
        <pc:chgData name="Šlik Libor" userId="cd521980-9fff-482e-bd13-03f6dfe2e301" providerId="ADAL" clId="{8B9C8435-164A-4935-B064-F2CF97BB5C91}" dt="2025-04-16T12:29:27.874" v="14164"/>
        <pc:sldMkLst>
          <pc:docMk/>
          <pc:sldMk cId="3044955497" sldId="318"/>
        </pc:sldMkLst>
        <pc:spChg chg="mod">
          <ac:chgData name="Šlik Libor" userId="cd521980-9fff-482e-bd13-03f6dfe2e301" providerId="ADAL" clId="{8B9C8435-164A-4935-B064-F2CF97BB5C91}" dt="2025-04-16T08:22:24.055" v="6484" actId="20577"/>
          <ac:spMkLst>
            <pc:docMk/>
            <pc:sldMk cId="3044955497" sldId="318"/>
            <ac:spMk id="2" creationId="{E9E7AEB8-A00C-3C09-33B7-52F7EED0422F}"/>
          </ac:spMkLst>
        </pc:spChg>
        <pc:spChg chg="mod">
          <ac:chgData name="Šlik Libor" userId="cd521980-9fff-482e-bd13-03f6dfe2e301" providerId="ADAL" clId="{8B9C8435-164A-4935-B064-F2CF97BB5C91}" dt="2025-04-16T10:38:41.056" v="9575" actId="5793"/>
          <ac:spMkLst>
            <pc:docMk/>
            <pc:sldMk cId="3044955497" sldId="318"/>
            <ac:spMk id="3" creationId="{3B1D2291-7502-E226-18FA-5D5894987B27}"/>
          </ac:spMkLst>
        </pc:spChg>
      </pc:sldChg>
      <pc:sldChg chg="add del">
        <pc:chgData name="Šlik Libor" userId="cd521980-9fff-482e-bd13-03f6dfe2e301" providerId="ADAL" clId="{8B9C8435-164A-4935-B064-F2CF97BB5C91}" dt="2025-04-16T08:49:54.707" v="7062" actId="47"/>
        <pc:sldMkLst>
          <pc:docMk/>
          <pc:sldMk cId="481224082" sldId="319"/>
        </pc:sldMkLst>
      </pc:sldChg>
      <pc:sldChg chg="new del">
        <pc:chgData name="Šlik Libor" userId="cd521980-9fff-482e-bd13-03f6dfe2e301" providerId="ADAL" clId="{8B9C8435-164A-4935-B064-F2CF97BB5C91}" dt="2025-04-15T10:45:38.694" v="5185" actId="47"/>
        <pc:sldMkLst>
          <pc:docMk/>
          <pc:sldMk cId="312140840" sldId="320"/>
        </pc:sldMkLst>
      </pc:sldChg>
      <pc:sldChg chg="addSp delSp modSp new mod ord modClrScheme chgLayout">
        <pc:chgData name="Šlik Libor" userId="cd521980-9fff-482e-bd13-03f6dfe2e301" providerId="ADAL" clId="{8B9C8435-164A-4935-B064-F2CF97BB5C91}" dt="2025-04-16T12:29:27.874" v="14164"/>
        <pc:sldMkLst>
          <pc:docMk/>
          <pc:sldMk cId="8420153" sldId="321"/>
        </pc:sldMkLst>
        <pc:spChg chg="add mod ord">
          <ac:chgData name="Šlik Libor" userId="cd521980-9fff-482e-bd13-03f6dfe2e301" providerId="ADAL" clId="{8B9C8435-164A-4935-B064-F2CF97BB5C91}" dt="2025-04-15T10:45:36.324" v="5184"/>
          <ac:spMkLst>
            <pc:docMk/>
            <pc:sldMk cId="8420153" sldId="321"/>
            <ac:spMk id="5" creationId="{4A9E0DA2-E93D-67F2-6EB0-886D7CDFF062}"/>
          </ac:spMkLst>
        </pc:spChg>
        <pc:spChg chg="add mod ord">
          <ac:chgData name="Šlik Libor" userId="cd521980-9fff-482e-bd13-03f6dfe2e301" providerId="ADAL" clId="{8B9C8435-164A-4935-B064-F2CF97BB5C91}" dt="2025-04-16T10:41:26.312" v="9643" actId="20577"/>
          <ac:spMkLst>
            <pc:docMk/>
            <pc:sldMk cId="8420153" sldId="321"/>
            <ac:spMk id="6" creationId="{30D376C7-6778-7B94-D629-720A977FBC4B}"/>
          </ac:spMkLst>
        </pc:spChg>
      </pc:sldChg>
      <pc:sldChg chg="modSp add mod">
        <pc:chgData name="Šlik Libor" userId="cd521980-9fff-482e-bd13-03f6dfe2e301" providerId="ADAL" clId="{8B9C8435-164A-4935-B064-F2CF97BB5C91}" dt="2025-04-16T11:47:41.903" v="11325" actId="20577"/>
        <pc:sldMkLst>
          <pc:docMk/>
          <pc:sldMk cId="2912067306" sldId="322"/>
        </pc:sldMkLst>
        <pc:spChg chg="mod">
          <ac:chgData name="Šlik Libor" userId="cd521980-9fff-482e-bd13-03f6dfe2e301" providerId="ADAL" clId="{8B9C8435-164A-4935-B064-F2CF97BB5C91}" dt="2025-04-16T11:47:41.903" v="11325" actId="20577"/>
          <ac:spMkLst>
            <pc:docMk/>
            <pc:sldMk cId="2912067306" sldId="322"/>
            <ac:spMk id="3" creationId="{3FA64DA3-E80B-1FB1-5C7D-BFBDA6DC63AC}"/>
          </ac:spMkLst>
        </pc:spChg>
      </pc:sldChg>
      <pc:sldChg chg="modSp add mod ord">
        <pc:chgData name="Šlik Libor" userId="cd521980-9fff-482e-bd13-03f6dfe2e301" providerId="ADAL" clId="{8B9C8435-164A-4935-B064-F2CF97BB5C91}" dt="2025-04-16T12:29:27.874" v="14164"/>
        <pc:sldMkLst>
          <pc:docMk/>
          <pc:sldMk cId="611829852" sldId="323"/>
        </pc:sldMkLst>
        <pc:spChg chg="mod">
          <ac:chgData name="Šlik Libor" userId="cd521980-9fff-482e-bd13-03f6dfe2e301" providerId="ADAL" clId="{8B9C8435-164A-4935-B064-F2CF97BB5C91}" dt="2025-04-16T08:22:13.541" v="6481" actId="20577"/>
          <ac:spMkLst>
            <pc:docMk/>
            <pc:sldMk cId="611829852" sldId="323"/>
            <ac:spMk id="5" creationId="{724AD0AC-0F67-57BC-2538-80CA2752AFE8}"/>
          </ac:spMkLst>
        </pc:spChg>
        <pc:spChg chg="mod">
          <ac:chgData name="Šlik Libor" userId="cd521980-9fff-482e-bd13-03f6dfe2e301" providerId="ADAL" clId="{8B9C8435-164A-4935-B064-F2CF97BB5C91}" dt="2025-04-16T10:39:40.794" v="9578" actId="255"/>
          <ac:spMkLst>
            <pc:docMk/>
            <pc:sldMk cId="611829852" sldId="323"/>
            <ac:spMk id="6" creationId="{C575C858-0CD3-D430-212A-A39AFA2C142D}"/>
          </ac:spMkLst>
        </pc:spChg>
      </pc:sldChg>
      <pc:sldChg chg="del">
        <pc:chgData name="Šlik Libor" userId="cd521980-9fff-482e-bd13-03f6dfe2e301" providerId="ADAL" clId="{8B9C8435-164A-4935-B064-F2CF97BB5C91}" dt="2025-04-04T09:03:53.864" v="0" actId="47"/>
        <pc:sldMkLst>
          <pc:docMk/>
          <pc:sldMk cId="2802103975" sldId="323"/>
        </pc:sldMkLst>
      </pc:sldChg>
      <pc:sldChg chg="addSp delSp modSp new mod ord modAnim">
        <pc:chgData name="Šlik Libor" userId="cd521980-9fff-482e-bd13-03f6dfe2e301" providerId="ADAL" clId="{8B9C8435-164A-4935-B064-F2CF97BB5C91}" dt="2025-04-16T12:29:27.874" v="14164"/>
        <pc:sldMkLst>
          <pc:docMk/>
          <pc:sldMk cId="2652685291" sldId="324"/>
        </pc:sldMkLst>
        <pc:picChg chg="add mod">
          <ac:chgData name="Šlik Libor" userId="cd521980-9fff-482e-bd13-03f6dfe2e301" providerId="ADAL" clId="{8B9C8435-164A-4935-B064-F2CF97BB5C91}" dt="2025-04-16T10:32:41.488" v="9284" actId="1076"/>
          <ac:picMkLst>
            <pc:docMk/>
            <pc:sldMk cId="2652685291" sldId="324"/>
            <ac:picMk id="5" creationId="{97EB203A-318C-6AFF-5E4B-05951C04B3ED}"/>
          </ac:picMkLst>
        </pc:picChg>
        <pc:picChg chg="add mod">
          <ac:chgData name="Šlik Libor" userId="cd521980-9fff-482e-bd13-03f6dfe2e301" providerId="ADAL" clId="{8B9C8435-164A-4935-B064-F2CF97BB5C91}" dt="2025-04-16T10:32:53.446" v="9288" actId="1076"/>
          <ac:picMkLst>
            <pc:docMk/>
            <pc:sldMk cId="2652685291" sldId="324"/>
            <ac:picMk id="7" creationId="{8D42F51B-ED32-A40B-D351-E593ACB7C236}"/>
          </ac:picMkLst>
        </pc:picChg>
      </pc:sldChg>
      <pc:sldChg chg="addSp delSp modSp new mod ord modAnim">
        <pc:chgData name="Šlik Libor" userId="cd521980-9fff-482e-bd13-03f6dfe2e301" providerId="ADAL" clId="{8B9C8435-164A-4935-B064-F2CF97BB5C91}" dt="2025-04-16T08:56:09.021" v="7094" actId="962"/>
        <pc:sldMkLst>
          <pc:docMk/>
          <pc:sldMk cId="1541986648" sldId="325"/>
        </pc:sldMkLst>
        <pc:picChg chg="add mod ord">
          <ac:chgData name="Šlik Libor" userId="cd521980-9fff-482e-bd13-03f6dfe2e301" providerId="ADAL" clId="{8B9C8435-164A-4935-B064-F2CF97BB5C91}" dt="2025-04-16T08:40:17.595" v="6518" actId="1076"/>
          <ac:picMkLst>
            <pc:docMk/>
            <pc:sldMk cId="1541986648" sldId="325"/>
            <ac:picMk id="13" creationId="{566F3FDD-3C61-C877-8F0B-68CB727211F3}"/>
          </ac:picMkLst>
        </pc:picChg>
        <pc:picChg chg="add mod">
          <ac:chgData name="Šlik Libor" userId="cd521980-9fff-482e-bd13-03f6dfe2e301" providerId="ADAL" clId="{8B9C8435-164A-4935-B064-F2CF97BB5C91}" dt="2025-04-16T08:39:40.176" v="6515" actId="1076"/>
          <ac:picMkLst>
            <pc:docMk/>
            <pc:sldMk cId="1541986648" sldId="325"/>
            <ac:picMk id="15" creationId="{7AC73AF4-033B-2307-C6B4-A9FE6244D052}"/>
          </ac:picMkLst>
        </pc:picChg>
        <pc:picChg chg="add mod">
          <ac:chgData name="Šlik Libor" userId="cd521980-9fff-482e-bd13-03f6dfe2e301" providerId="ADAL" clId="{8B9C8435-164A-4935-B064-F2CF97BB5C91}" dt="2025-04-16T08:56:09.021" v="7094" actId="962"/>
          <ac:picMkLst>
            <pc:docMk/>
            <pc:sldMk cId="1541986648" sldId="325"/>
            <ac:picMk id="17" creationId="{8F0D851D-942B-E5E1-3246-2249BCF302D7}"/>
          </ac:picMkLst>
        </pc:picChg>
      </pc:sldChg>
      <pc:sldChg chg="modSp add mod">
        <pc:chgData name="Šlik Libor" userId="cd521980-9fff-482e-bd13-03f6dfe2e301" providerId="ADAL" clId="{8B9C8435-164A-4935-B064-F2CF97BB5C91}" dt="2025-04-16T10:26:56.217" v="9252" actId="403"/>
        <pc:sldMkLst>
          <pc:docMk/>
          <pc:sldMk cId="2849306814" sldId="326"/>
        </pc:sldMkLst>
        <pc:spChg chg="mod">
          <ac:chgData name="Šlik Libor" userId="cd521980-9fff-482e-bd13-03f6dfe2e301" providerId="ADAL" clId="{8B9C8435-164A-4935-B064-F2CF97BB5C91}" dt="2025-04-16T10:26:56.217" v="9252" actId="403"/>
          <ac:spMkLst>
            <pc:docMk/>
            <pc:sldMk cId="2849306814" sldId="326"/>
            <ac:spMk id="3" creationId="{44878510-42C3-0B79-56C9-A0A575EB96E7}"/>
          </ac:spMkLst>
        </pc:spChg>
      </pc:sldChg>
      <pc:sldChg chg="modSp new mod">
        <pc:chgData name="Šlik Libor" userId="cd521980-9fff-482e-bd13-03f6dfe2e301" providerId="ADAL" clId="{8B9C8435-164A-4935-B064-F2CF97BB5C91}" dt="2025-04-16T09:48:48.177" v="7255" actId="20577"/>
        <pc:sldMkLst>
          <pc:docMk/>
          <pc:sldMk cId="1574795490" sldId="327"/>
        </pc:sldMkLst>
        <pc:spChg chg="mod">
          <ac:chgData name="Šlik Libor" userId="cd521980-9fff-482e-bd13-03f6dfe2e301" providerId="ADAL" clId="{8B9C8435-164A-4935-B064-F2CF97BB5C91}" dt="2025-04-16T09:47:30.367" v="7172" actId="20577"/>
          <ac:spMkLst>
            <pc:docMk/>
            <pc:sldMk cId="1574795490" sldId="327"/>
            <ac:spMk id="2" creationId="{B6247E4F-739F-AAF0-9BE9-EC57BA3AEA72}"/>
          </ac:spMkLst>
        </pc:spChg>
        <pc:spChg chg="mod">
          <ac:chgData name="Šlik Libor" userId="cd521980-9fff-482e-bd13-03f6dfe2e301" providerId="ADAL" clId="{8B9C8435-164A-4935-B064-F2CF97BB5C91}" dt="2025-04-16T09:48:48.177" v="7255" actId="20577"/>
          <ac:spMkLst>
            <pc:docMk/>
            <pc:sldMk cId="1574795490" sldId="327"/>
            <ac:spMk id="3" creationId="{EBF8521B-E484-E6ED-CD4E-5F55ED54D1CB}"/>
          </ac:spMkLst>
        </pc:spChg>
      </pc:sldChg>
      <pc:sldChg chg="modSp new mod">
        <pc:chgData name="Šlik Libor" userId="cd521980-9fff-482e-bd13-03f6dfe2e301" providerId="ADAL" clId="{8B9C8435-164A-4935-B064-F2CF97BB5C91}" dt="2025-04-16T14:26:36.416" v="17208" actId="20577"/>
        <pc:sldMkLst>
          <pc:docMk/>
          <pc:sldMk cId="3483192893" sldId="328"/>
        </pc:sldMkLst>
        <pc:spChg chg="mod">
          <ac:chgData name="Šlik Libor" userId="cd521980-9fff-482e-bd13-03f6dfe2e301" providerId="ADAL" clId="{8B9C8435-164A-4935-B064-F2CF97BB5C91}" dt="2025-04-16T09:49:52.109" v="7296" actId="20577"/>
          <ac:spMkLst>
            <pc:docMk/>
            <pc:sldMk cId="3483192893" sldId="328"/>
            <ac:spMk id="2" creationId="{6E58CE02-F956-4E4F-CC7C-A9E5281D1AA6}"/>
          </ac:spMkLst>
        </pc:spChg>
        <pc:spChg chg="mod">
          <ac:chgData name="Šlik Libor" userId="cd521980-9fff-482e-bd13-03f6dfe2e301" providerId="ADAL" clId="{8B9C8435-164A-4935-B064-F2CF97BB5C91}" dt="2025-04-16T14:26:36.416" v="17208" actId="20577"/>
          <ac:spMkLst>
            <pc:docMk/>
            <pc:sldMk cId="3483192893" sldId="328"/>
            <ac:spMk id="3" creationId="{4BEA6267-1F38-12DC-96BB-77414ECD503C}"/>
          </ac:spMkLst>
        </pc:spChg>
      </pc:sldChg>
      <pc:sldChg chg="addSp delSp modSp new mod ord modClrScheme chgLayout">
        <pc:chgData name="Šlik Libor" userId="cd521980-9fff-482e-bd13-03f6dfe2e301" providerId="ADAL" clId="{8B9C8435-164A-4935-B064-F2CF97BB5C91}" dt="2025-04-16T12:29:27.874" v="14164"/>
        <pc:sldMkLst>
          <pc:docMk/>
          <pc:sldMk cId="1979564338" sldId="329"/>
        </pc:sldMkLst>
        <pc:spChg chg="add mod ord">
          <ac:chgData name="Šlik Libor" userId="cd521980-9fff-482e-bd13-03f6dfe2e301" providerId="ADAL" clId="{8B9C8435-164A-4935-B064-F2CF97BB5C91}" dt="2025-04-16T09:49:20.294" v="7272" actId="20577"/>
          <ac:spMkLst>
            <pc:docMk/>
            <pc:sldMk cId="1979564338" sldId="329"/>
            <ac:spMk id="4" creationId="{30ED46A1-63E9-1520-69CF-4AA908477C1C}"/>
          </ac:spMkLst>
        </pc:spChg>
        <pc:spChg chg="add mod ord">
          <ac:chgData name="Šlik Libor" userId="cd521980-9fff-482e-bd13-03f6dfe2e301" providerId="ADAL" clId="{8B9C8435-164A-4935-B064-F2CF97BB5C91}" dt="2025-04-16T09:49:14.005" v="7259" actId="700"/>
          <ac:spMkLst>
            <pc:docMk/>
            <pc:sldMk cId="1979564338" sldId="329"/>
            <ac:spMk id="5" creationId="{1F419CCF-3C84-53EC-EA05-AF51F94637A2}"/>
          </ac:spMkLst>
        </pc:spChg>
      </pc:sldChg>
      <pc:sldChg chg="addSp delSp modSp new mod modClrScheme chgLayout">
        <pc:chgData name="Šlik Libor" userId="cd521980-9fff-482e-bd13-03f6dfe2e301" providerId="ADAL" clId="{8B9C8435-164A-4935-B064-F2CF97BB5C91}" dt="2025-04-16T09:49:38.541" v="7279" actId="20577"/>
        <pc:sldMkLst>
          <pc:docMk/>
          <pc:sldMk cId="1288823858" sldId="330"/>
        </pc:sldMkLst>
        <pc:spChg chg="add mod ord">
          <ac:chgData name="Šlik Libor" userId="cd521980-9fff-482e-bd13-03f6dfe2e301" providerId="ADAL" clId="{8B9C8435-164A-4935-B064-F2CF97BB5C91}" dt="2025-04-16T09:49:38.541" v="7279" actId="20577"/>
          <ac:spMkLst>
            <pc:docMk/>
            <pc:sldMk cId="1288823858" sldId="330"/>
            <ac:spMk id="4" creationId="{A2FC0506-FC14-5513-5C4A-254E5498C745}"/>
          </ac:spMkLst>
        </pc:spChg>
        <pc:spChg chg="add mod ord">
          <ac:chgData name="Šlik Libor" userId="cd521980-9fff-482e-bd13-03f6dfe2e301" providerId="ADAL" clId="{8B9C8435-164A-4935-B064-F2CF97BB5C91}" dt="2025-04-16T09:49:34.103" v="7274" actId="700"/>
          <ac:spMkLst>
            <pc:docMk/>
            <pc:sldMk cId="1288823858" sldId="330"/>
            <ac:spMk id="5" creationId="{AA9BECE8-2743-77B7-12BE-47AEA83243E0}"/>
          </ac:spMkLst>
        </pc:spChg>
      </pc:sldChg>
      <pc:sldChg chg="modSp new mod">
        <pc:chgData name="Šlik Libor" userId="cd521980-9fff-482e-bd13-03f6dfe2e301" providerId="ADAL" clId="{8B9C8435-164A-4935-B064-F2CF97BB5C91}" dt="2025-04-16T14:24:30.070" v="17029" actId="20577"/>
        <pc:sldMkLst>
          <pc:docMk/>
          <pc:sldMk cId="2593723883" sldId="331"/>
        </pc:sldMkLst>
        <pc:spChg chg="mod">
          <ac:chgData name="Šlik Libor" userId="cd521980-9fff-482e-bd13-03f6dfe2e301" providerId="ADAL" clId="{8B9C8435-164A-4935-B064-F2CF97BB5C91}" dt="2025-04-16T14:24:30.070" v="17029" actId="20577"/>
          <ac:spMkLst>
            <pc:docMk/>
            <pc:sldMk cId="2593723883" sldId="331"/>
            <ac:spMk id="2" creationId="{D4D004BC-F23E-0B30-D2E6-ACED44670F75}"/>
          </ac:spMkLst>
        </pc:spChg>
      </pc:sldChg>
      <pc:sldChg chg="addSp delSp modSp new mod modClrScheme chgLayout">
        <pc:chgData name="Šlik Libor" userId="cd521980-9fff-482e-bd13-03f6dfe2e301" providerId="ADAL" clId="{8B9C8435-164A-4935-B064-F2CF97BB5C91}" dt="2025-04-16T09:50:15.591" v="7307" actId="20577"/>
        <pc:sldMkLst>
          <pc:docMk/>
          <pc:sldMk cId="500374514" sldId="332"/>
        </pc:sldMkLst>
        <pc:spChg chg="add mod ord">
          <ac:chgData name="Šlik Libor" userId="cd521980-9fff-482e-bd13-03f6dfe2e301" providerId="ADAL" clId="{8B9C8435-164A-4935-B064-F2CF97BB5C91}" dt="2025-04-16T09:50:15.591" v="7307" actId="20577"/>
          <ac:spMkLst>
            <pc:docMk/>
            <pc:sldMk cId="500374514" sldId="332"/>
            <ac:spMk id="4" creationId="{3FA72CFB-8A7C-056B-7C5D-E8D93A3D2900}"/>
          </ac:spMkLst>
        </pc:spChg>
        <pc:spChg chg="add mod ord">
          <ac:chgData name="Šlik Libor" userId="cd521980-9fff-482e-bd13-03f6dfe2e301" providerId="ADAL" clId="{8B9C8435-164A-4935-B064-F2CF97BB5C91}" dt="2025-04-16T09:50:12.314" v="7299" actId="700"/>
          <ac:spMkLst>
            <pc:docMk/>
            <pc:sldMk cId="500374514" sldId="332"/>
            <ac:spMk id="5" creationId="{48067BAD-032A-9AF8-AEDC-E89A87407A04}"/>
          </ac:spMkLst>
        </pc:spChg>
      </pc:sldChg>
      <pc:sldChg chg="addSp delSp modSp new mod modClrScheme chgLayout">
        <pc:chgData name="Šlik Libor" userId="cd521980-9fff-482e-bd13-03f6dfe2e301" providerId="ADAL" clId="{8B9C8435-164A-4935-B064-F2CF97BB5C91}" dt="2025-04-16T09:50:38.995" v="7317" actId="20577"/>
        <pc:sldMkLst>
          <pc:docMk/>
          <pc:sldMk cId="1624756097" sldId="333"/>
        </pc:sldMkLst>
        <pc:spChg chg="add mod ord">
          <ac:chgData name="Šlik Libor" userId="cd521980-9fff-482e-bd13-03f6dfe2e301" providerId="ADAL" clId="{8B9C8435-164A-4935-B064-F2CF97BB5C91}" dt="2025-04-16T09:50:38.995" v="7317" actId="20577"/>
          <ac:spMkLst>
            <pc:docMk/>
            <pc:sldMk cId="1624756097" sldId="333"/>
            <ac:spMk id="4" creationId="{C67FB407-C61F-397B-BFE4-D8D3224F8FAC}"/>
          </ac:spMkLst>
        </pc:spChg>
        <pc:spChg chg="add mod ord">
          <ac:chgData name="Šlik Libor" userId="cd521980-9fff-482e-bd13-03f6dfe2e301" providerId="ADAL" clId="{8B9C8435-164A-4935-B064-F2CF97BB5C91}" dt="2025-04-16T09:50:35.201" v="7309" actId="700"/>
          <ac:spMkLst>
            <pc:docMk/>
            <pc:sldMk cId="1624756097" sldId="333"/>
            <ac:spMk id="5" creationId="{E2654EC6-870D-7CE3-3C14-09A8544BA668}"/>
          </ac:spMkLst>
        </pc:spChg>
      </pc:sldChg>
      <pc:sldChg chg="del">
        <pc:chgData name="Šlik Libor" userId="cd521980-9fff-482e-bd13-03f6dfe2e301" providerId="ADAL" clId="{8B9C8435-164A-4935-B064-F2CF97BB5C91}" dt="2025-04-04T09:03:53.864" v="0" actId="47"/>
        <pc:sldMkLst>
          <pc:docMk/>
          <pc:sldMk cId="4143238531" sldId="333"/>
        </pc:sldMkLst>
      </pc:sldChg>
      <pc:sldChg chg="addSp delSp modSp new mod delAnim modAnim">
        <pc:chgData name="Šlik Libor" userId="cd521980-9fff-482e-bd13-03f6dfe2e301" providerId="ADAL" clId="{8B9C8435-164A-4935-B064-F2CF97BB5C91}" dt="2025-04-16T14:27:10.120" v="17221" actId="20577"/>
        <pc:sldMkLst>
          <pc:docMk/>
          <pc:sldMk cId="2825702997" sldId="334"/>
        </pc:sldMkLst>
        <pc:spChg chg="mod">
          <ac:chgData name="Šlik Libor" userId="cd521980-9fff-482e-bd13-03f6dfe2e301" providerId="ADAL" clId="{8B9C8435-164A-4935-B064-F2CF97BB5C91}" dt="2025-04-16T14:27:10.120" v="17221" actId="20577"/>
          <ac:spMkLst>
            <pc:docMk/>
            <pc:sldMk cId="2825702997" sldId="334"/>
            <ac:spMk id="2" creationId="{20A5430F-1790-752C-4CEF-0774E80C8B52}"/>
          </ac:spMkLst>
        </pc:spChg>
        <pc:spChg chg="add mod">
          <ac:chgData name="Šlik Libor" userId="cd521980-9fff-482e-bd13-03f6dfe2e301" providerId="ADAL" clId="{8B9C8435-164A-4935-B064-F2CF97BB5C91}" dt="2025-04-16T12:29:41.847" v="14167" actId="478"/>
          <ac:spMkLst>
            <pc:docMk/>
            <pc:sldMk cId="2825702997" sldId="334"/>
            <ac:spMk id="11" creationId="{F681E388-0A09-3880-29C4-2E41D8AD115E}"/>
          </ac:spMkLst>
        </pc:spChg>
      </pc:sldChg>
      <pc:sldChg chg="del">
        <pc:chgData name="Šlik Libor" userId="cd521980-9fff-482e-bd13-03f6dfe2e301" providerId="ADAL" clId="{8B9C8435-164A-4935-B064-F2CF97BB5C91}" dt="2025-04-04T09:03:53.864" v="0" actId="47"/>
        <pc:sldMkLst>
          <pc:docMk/>
          <pc:sldMk cId="3093801811" sldId="334"/>
        </pc:sldMkLst>
      </pc:sldChg>
      <pc:sldChg chg="del">
        <pc:chgData name="Šlik Libor" userId="cd521980-9fff-482e-bd13-03f6dfe2e301" providerId="ADAL" clId="{8B9C8435-164A-4935-B064-F2CF97BB5C91}" dt="2025-04-04T09:03:53.864" v="0" actId="47"/>
        <pc:sldMkLst>
          <pc:docMk/>
          <pc:sldMk cId="709593927" sldId="335"/>
        </pc:sldMkLst>
      </pc:sldChg>
      <pc:sldChg chg="modSp add mod">
        <pc:chgData name="Šlik Libor" userId="cd521980-9fff-482e-bd13-03f6dfe2e301" providerId="ADAL" clId="{8B9C8435-164A-4935-B064-F2CF97BB5C91}" dt="2025-04-16T11:29:20.060" v="10725" actId="20577"/>
        <pc:sldMkLst>
          <pc:docMk/>
          <pc:sldMk cId="3174734714" sldId="335"/>
        </pc:sldMkLst>
        <pc:spChg chg="mod">
          <ac:chgData name="Šlik Libor" userId="cd521980-9fff-482e-bd13-03f6dfe2e301" providerId="ADAL" clId="{8B9C8435-164A-4935-B064-F2CF97BB5C91}" dt="2025-04-16T11:23:29.793" v="10187" actId="20577"/>
          <ac:spMkLst>
            <pc:docMk/>
            <pc:sldMk cId="3174734714" sldId="335"/>
            <ac:spMk id="2" creationId="{C2B338C5-A773-6AEF-6532-9611C64425A8}"/>
          </ac:spMkLst>
        </pc:spChg>
        <pc:spChg chg="mod">
          <ac:chgData name="Šlik Libor" userId="cd521980-9fff-482e-bd13-03f6dfe2e301" providerId="ADAL" clId="{8B9C8435-164A-4935-B064-F2CF97BB5C91}" dt="2025-04-16T11:29:20.060" v="10725" actId="20577"/>
          <ac:spMkLst>
            <pc:docMk/>
            <pc:sldMk cId="3174734714" sldId="335"/>
            <ac:spMk id="3" creationId="{AEFDEBA3-8199-127D-883F-02F53C21DD99}"/>
          </ac:spMkLst>
        </pc:spChg>
      </pc:sldChg>
      <pc:sldChg chg="addSp delSp modSp new mod modClrScheme chgLayout">
        <pc:chgData name="Šlik Libor" userId="cd521980-9fff-482e-bd13-03f6dfe2e301" providerId="ADAL" clId="{8B9C8435-164A-4935-B064-F2CF97BB5C91}" dt="2025-04-16T11:29:35.401" v="10738" actId="20577"/>
        <pc:sldMkLst>
          <pc:docMk/>
          <pc:sldMk cId="3262773765" sldId="336"/>
        </pc:sldMkLst>
        <pc:spChg chg="add mod ord">
          <ac:chgData name="Šlik Libor" userId="cd521980-9fff-482e-bd13-03f6dfe2e301" providerId="ADAL" clId="{8B9C8435-164A-4935-B064-F2CF97BB5C91}" dt="2025-04-16T11:29:35.401" v="10738" actId="20577"/>
          <ac:spMkLst>
            <pc:docMk/>
            <pc:sldMk cId="3262773765" sldId="336"/>
            <ac:spMk id="4" creationId="{1A879BDF-E24A-27CD-372F-A4E4257B9C8B}"/>
          </ac:spMkLst>
        </pc:spChg>
        <pc:spChg chg="add mod ord">
          <ac:chgData name="Šlik Libor" userId="cd521980-9fff-482e-bd13-03f6dfe2e301" providerId="ADAL" clId="{8B9C8435-164A-4935-B064-F2CF97BB5C91}" dt="2025-04-16T11:29:30.599" v="10727" actId="700"/>
          <ac:spMkLst>
            <pc:docMk/>
            <pc:sldMk cId="3262773765" sldId="336"/>
            <ac:spMk id="5" creationId="{18D5865F-D90B-AF13-DA53-3E680C7B0C77}"/>
          </ac:spMkLst>
        </pc:spChg>
      </pc:sldChg>
      <pc:sldChg chg="del">
        <pc:chgData name="Šlik Libor" userId="cd521980-9fff-482e-bd13-03f6dfe2e301" providerId="ADAL" clId="{8B9C8435-164A-4935-B064-F2CF97BB5C91}" dt="2025-04-04T09:03:53.864" v="0" actId="47"/>
        <pc:sldMkLst>
          <pc:docMk/>
          <pc:sldMk cId="2786725536" sldId="337"/>
        </pc:sldMkLst>
      </pc:sldChg>
      <pc:sldChg chg="addSp delSp modSp new mod delAnim modAnim">
        <pc:chgData name="Šlik Libor" userId="cd521980-9fff-482e-bd13-03f6dfe2e301" providerId="ADAL" clId="{8B9C8435-164A-4935-B064-F2CF97BB5C91}" dt="2025-04-16T11:37:33.689" v="11127" actId="1076"/>
        <pc:sldMkLst>
          <pc:docMk/>
          <pc:sldMk cId="4144111604" sldId="337"/>
        </pc:sldMkLst>
        <pc:picChg chg="add mod">
          <ac:chgData name="Šlik Libor" userId="cd521980-9fff-482e-bd13-03f6dfe2e301" providerId="ADAL" clId="{8B9C8435-164A-4935-B064-F2CF97BB5C91}" dt="2025-04-16T11:35:46.696" v="11115" actId="14100"/>
          <ac:picMkLst>
            <pc:docMk/>
            <pc:sldMk cId="4144111604" sldId="337"/>
            <ac:picMk id="5" creationId="{D0FA4993-E4CA-5470-3F27-58D0DC0BA49E}"/>
          </ac:picMkLst>
        </pc:picChg>
        <pc:picChg chg="add mod">
          <ac:chgData name="Šlik Libor" userId="cd521980-9fff-482e-bd13-03f6dfe2e301" providerId="ADAL" clId="{8B9C8435-164A-4935-B064-F2CF97BB5C91}" dt="2025-04-16T11:37:33.689" v="11127" actId="1076"/>
          <ac:picMkLst>
            <pc:docMk/>
            <pc:sldMk cId="4144111604" sldId="337"/>
            <ac:picMk id="9" creationId="{249E879E-5A23-3217-772E-CCCEB7F4681F}"/>
          </ac:picMkLst>
        </pc:picChg>
      </pc:sldChg>
      <pc:sldChg chg="addSp delSp modSp new mod modClrScheme chgLayout">
        <pc:chgData name="Šlik Libor" userId="cd521980-9fff-482e-bd13-03f6dfe2e301" providerId="ADAL" clId="{8B9C8435-164A-4935-B064-F2CF97BB5C91}" dt="2025-04-16T11:50:32.501" v="11392" actId="20577"/>
        <pc:sldMkLst>
          <pc:docMk/>
          <pc:sldMk cId="46525959" sldId="338"/>
        </pc:sldMkLst>
        <pc:spChg chg="add mod ord">
          <ac:chgData name="Šlik Libor" userId="cd521980-9fff-482e-bd13-03f6dfe2e301" providerId="ADAL" clId="{8B9C8435-164A-4935-B064-F2CF97BB5C91}" dt="2025-04-16T11:50:32.501" v="11392" actId="20577"/>
          <ac:spMkLst>
            <pc:docMk/>
            <pc:sldMk cId="46525959" sldId="338"/>
            <ac:spMk id="4" creationId="{5B54431C-D11E-C75A-3102-21EACB188C56}"/>
          </ac:spMkLst>
        </pc:spChg>
        <pc:spChg chg="add mod ord">
          <ac:chgData name="Šlik Libor" userId="cd521980-9fff-482e-bd13-03f6dfe2e301" providerId="ADAL" clId="{8B9C8435-164A-4935-B064-F2CF97BB5C91}" dt="2025-04-16T11:50:26.952" v="11385" actId="700"/>
          <ac:spMkLst>
            <pc:docMk/>
            <pc:sldMk cId="46525959" sldId="338"/>
            <ac:spMk id="5" creationId="{DC5ACA5F-E77B-F1F8-9AAE-ADC7621C981A}"/>
          </ac:spMkLst>
        </pc:spChg>
      </pc:sldChg>
      <pc:sldChg chg="del">
        <pc:chgData name="Šlik Libor" userId="cd521980-9fff-482e-bd13-03f6dfe2e301" providerId="ADAL" clId="{8B9C8435-164A-4935-B064-F2CF97BB5C91}" dt="2025-04-04T09:03:53.864" v="0" actId="47"/>
        <pc:sldMkLst>
          <pc:docMk/>
          <pc:sldMk cId="3409308748" sldId="338"/>
        </pc:sldMkLst>
      </pc:sldChg>
      <pc:sldChg chg="modSp add mod">
        <pc:chgData name="Šlik Libor" userId="cd521980-9fff-482e-bd13-03f6dfe2e301" providerId="ADAL" clId="{8B9C8435-164A-4935-B064-F2CF97BB5C91}" dt="2025-04-16T14:14:21.332" v="17010" actId="20577"/>
        <pc:sldMkLst>
          <pc:docMk/>
          <pc:sldMk cId="1566785820" sldId="339"/>
        </pc:sldMkLst>
        <pc:spChg chg="mod">
          <ac:chgData name="Šlik Libor" userId="cd521980-9fff-482e-bd13-03f6dfe2e301" providerId="ADAL" clId="{8B9C8435-164A-4935-B064-F2CF97BB5C91}" dt="2025-04-16T11:50:59.148" v="11420" actId="6549"/>
          <ac:spMkLst>
            <pc:docMk/>
            <pc:sldMk cId="1566785820" sldId="339"/>
            <ac:spMk id="2" creationId="{940A1BC6-60E5-765C-8A06-E14DF1F4CA3B}"/>
          </ac:spMkLst>
        </pc:spChg>
        <pc:spChg chg="mod">
          <ac:chgData name="Šlik Libor" userId="cd521980-9fff-482e-bd13-03f6dfe2e301" providerId="ADAL" clId="{8B9C8435-164A-4935-B064-F2CF97BB5C91}" dt="2025-04-16T14:14:21.332" v="17010" actId="20577"/>
          <ac:spMkLst>
            <pc:docMk/>
            <pc:sldMk cId="1566785820" sldId="339"/>
            <ac:spMk id="3" creationId="{51FD9F63-E188-1009-0068-50817A215558}"/>
          </ac:spMkLst>
        </pc:spChg>
      </pc:sldChg>
      <pc:sldChg chg="del">
        <pc:chgData name="Šlik Libor" userId="cd521980-9fff-482e-bd13-03f6dfe2e301" providerId="ADAL" clId="{8B9C8435-164A-4935-B064-F2CF97BB5C91}" dt="2025-04-04T09:03:53.864" v="0" actId="47"/>
        <pc:sldMkLst>
          <pc:docMk/>
          <pc:sldMk cId="285557460" sldId="340"/>
        </pc:sldMkLst>
      </pc:sldChg>
      <pc:sldChg chg="addSp delSp modSp new mod modClrScheme chgLayout">
        <pc:chgData name="Šlik Libor" userId="cd521980-9fff-482e-bd13-03f6dfe2e301" providerId="ADAL" clId="{8B9C8435-164A-4935-B064-F2CF97BB5C91}" dt="2025-04-16T11:51:38.655" v="11453" actId="20577"/>
        <pc:sldMkLst>
          <pc:docMk/>
          <pc:sldMk cId="1630359286" sldId="340"/>
        </pc:sldMkLst>
        <pc:spChg chg="add mod ord">
          <ac:chgData name="Šlik Libor" userId="cd521980-9fff-482e-bd13-03f6dfe2e301" providerId="ADAL" clId="{8B9C8435-164A-4935-B064-F2CF97BB5C91}" dt="2025-04-16T11:51:25.007" v="11436" actId="20577"/>
          <ac:spMkLst>
            <pc:docMk/>
            <pc:sldMk cId="1630359286" sldId="340"/>
            <ac:spMk id="4" creationId="{DA69306F-F8D9-219C-AF19-D6DA7E2C35A2}"/>
          </ac:spMkLst>
        </pc:spChg>
        <pc:spChg chg="add mod ord">
          <ac:chgData name="Šlik Libor" userId="cd521980-9fff-482e-bd13-03f6dfe2e301" providerId="ADAL" clId="{8B9C8435-164A-4935-B064-F2CF97BB5C91}" dt="2025-04-16T11:51:38.655" v="11453" actId="20577"/>
          <ac:spMkLst>
            <pc:docMk/>
            <pc:sldMk cId="1630359286" sldId="340"/>
            <ac:spMk id="5" creationId="{2069E771-3EE7-349C-4F55-22BE6EEFEE08}"/>
          </ac:spMkLst>
        </pc:spChg>
      </pc:sldChg>
      <pc:sldChg chg="modSp new mod">
        <pc:chgData name="Šlik Libor" userId="cd521980-9fff-482e-bd13-03f6dfe2e301" providerId="ADAL" clId="{8B9C8435-164A-4935-B064-F2CF97BB5C91}" dt="2025-04-16T12:13:44.170" v="12963" actId="20577"/>
        <pc:sldMkLst>
          <pc:docMk/>
          <pc:sldMk cId="634014513" sldId="341"/>
        </pc:sldMkLst>
        <pc:spChg chg="mod">
          <ac:chgData name="Šlik Libor" userId="cd521980-9fff-482e-bd13-03f6dfe2e301" providerId="ADAL" clId="{8B9C8435-164A-4935-B064-F2CF97BB5C91}" dt="2025-04-16T11:51:57.414" v="11492" actId="20577"/>
          <ac:spMkLst>
            <pc:docMk/>
            <pc:sldMk cId="634014513" sldId="341"/>
            <ac:spMk id="2" creationId="{9EB6AE14-E2F9-3A81-5C80-D3C502EED63F}"/>
          </ac:spMkLst>
        </pc:spChg>
        <pc:spChg chg="mod">
          <ac:chgData name="Šlik Libor" userId="cd521980-9fff-482e-bd13-03f6dfe2e301" providerId="ADAL" clId="{8B9C8435-164A-4935-B064-F2CF97BB5C91}" dt="2025-04-16T12:13:44.170" v="12963" actId="20577"/>
          <ac:spMkLst>
            <pc:docMk/>
            <pc:sldMk cId="634014513" sldId="341"/>
            <ac:spMk id="3" creationId="{5584C6B9-CEB7-0549-0AB1-E91D7955F1DF}"/>
          </ac:spMkLst>
        </pc:spChg>
      </pc:sldChg>
      <pc:sldChg chg="modSp new mod">
        <pc:chgData name="Šlik Libor" userId="cd521980-9fff-482e-bd13-03f6dfe2e301" providerId="ADAL" clId="{8B9C8435-164A-4935-B064-F2CF97BB5C91}" dt="2025-04-16T14:41:17.158" v="17592" actId="6549"/>
        <pc:sldMkLst>
          <pc:docMk/>
          <pc:sldMk cId="1101893685" sldId="342"/>
        </pc:sldMkLst>
        <pc:spChg chg="mod">
          <ac:chgData name="Šlik Libor" userId="cd521980-9fff-482e-bd13-03f6dfe2e301" providerId="ADAL" clId="{8B9C8435-164A-4935-B064-F2CF97BB5C91}" dt="2025-04-16T11:52:08.707" v="11515" actId="20577"/>
          <ac:spMkLst>
            <pc:docMk/>
            <pc:sldMk cId="1101893685" sldId="342"/>
            <ac:spMk id="2" creationId="{411D1CF2-5196-DDF9-215B-E8EB5858073E}"/>
          </ac:spMkLst>
        </pc:spChg>
        <pc:spChg chg="mod">
          <ac:chgData name="Šlik Libor" userId="cd521980-9fff-482e-bd13-03f6dfe2e301" providerId="ADAL" clId="{8B9C8435-164A-4935-B064-F2CF97BB5C91}" dt="2025-04-16T14:41:17.158" v="17592" actId="6549"/>
          <ac:spMkLst>
            <pc:docMk/>
            <pc:sldMk cId="1101893685" sldId="342"/>
            <ac:spMk id="3" creationId="{254F279B-3CA5-1370-3FF9-3CCCD6791AFC}"/>
          </ac:spMkLst>
        </pc:spChg>
      </pc:sldChg>
      <pc:sldChg chg="addSp delSp modSp new mod modClrScheme chgLayout">
        <pc:chgData name="Šlik Libor" userId="cd521980-9fff-482e-bd13-03f6dfe2e301" providerId="ADAL" clId="{8B9C8435-164A-4935-B064-F2CF97BB5C91}" dt="2025-04-16T12:14:15.777" v="12976" actId="20577"/>
        <pc:sldMkLst>
          <pc:docMk/>
          <pc:sldMk cId="3416257914" sldId="343"/>
        </pc:sldMkLst>
        <pc:spChg chg="add mod ord">
          <ac:chgData name="Šlik Libor" userId="cd521980-9fff-482e-bd13-03f6dfe2e301" providerId="ADAL" clId="{8B9C8435-164A-4935-B064-F2CF97BB5C91}" dt="2025-04-16T12:14:15.777" v="12976" actId="20577"/>
          <ac:spMkLst>
            <pc:docMk/>
            <pc:sldMk cId="3416257914" sldId="343"/>
            <ac:spMk id="4" creationId="{24C99E97-B214-896D-54DC-8572F6731AE8}"/>
          </ac:spMkLst>
        </pc:spChg>
        <pc:spChg chg="add mod ord">
          <ac:chgData name="Šlik Libor" userId="cd521980-9fff-482e-bd13-03f6dfe2e301" providerId="ADAL" clId="{8B9C8435-164A-4935-B064-F2CF97BB5C91}" dt="2025-04-16T12:14:09.688" v="12966" actId="700"/>
          <ac:spMkLst>
            <pc:docMk/>
            <pc:sldMk cId="3416257914" sldId="343"/>
            <ac:spMk id="5" creationId="{1820B33C-9963-C72D-02FE-403B4ED618FC}"/>
          </ac:spMkLst>
        </pc:spChg>
      </pc:sldChg>
      <pc:sldChg chg="modSp add mod ord">
        <pc:chgData name="Šlik Libor" userId="cd521980-9fff-482e-bd13-03f6dfe2e301" providerId="ADAL" clId="{8B9C8435-164A-4935-B064-F2CF97BB5C91}" dt="2025-04-16T13:08:14.209" v="15675" actId="20577"/>
        <pc:sldMkLst>
          <pc:docMk/>
          <pc:sldMk cId="2580125783" sldId="344"/>
        </pc:sldMkLst>
        <pc:spChg chg="mod">
          <ac:chgData name="Šlik Libor" userId="cd521980-9fff-482e-bd13-03f6dfe2e301" providerId="ADAL" clId="{8B9C8435-164A-4935-B064-F2CF97BB5C91}" dt="2025-04-16T12:14:31.879" v="12987" actId="20577"/>
          <ac:spMkLst>
            <pc:docMk/>
            <pc:sldMk cId="2580125783" sldId="344"/>
            <ac:spMk id="2" creationId="{0F11ADD3-228F-E903-3DEC-458FCA4C4B4C}"/>
          </ac:spMkLst>
        </pc:spChg>
        <pc:spChg chg="mod">
          <ac:chgData name="Šlik Libor" userId="cd521980-9fff-482e-bd13-03f6dfe2e301" providerId="ADAL" clId="{8B9C8435-164A-4935-B064-F2CF97BB5C91}" dt="2025-04-16T13:08:14.209" v="15675" actId="20577"/>
          <ac:spMkLst>
            <pc:docMk/>
            <pc:sldMk cId="2580125783" sldId="344"/>
            <ac:spMk id="3" creationId="{0D78CB34-574A-FB65-613D-97E463F6995E}"/>
          </ac:spMkLst>
        </pc:spChg>
      </pc:sldChg>
      <pc:sldChg chg="modSp add mod">
        <pc:chgData name="Šlik Libor" userId="cd521980-9fff-482e-bd13-03f6dfe2e301" providerId="ADAL" clId="{8B9C8435-164A-4935-B064-F2CF97BB5C91}" dt="2025-04-16T13:03:32.908" v="15449" actId="20577"/>
        <pc:sldMkLst>
          <pc:docMk/>
          <pc:sldMk cId="4167367099" sldId="345"/>
        </pc:sldMkLst>
        <pc:spChg chg="mod">
          <ac:chgData name="Šlik Libor" userId="cd521980-9fff-482e-bd13-03f6dfe2e301" providerId="ADAL" clId="{8B9C8435-164A-4935-B064-F2CF97BB5C91}" dt="2025-04-16T12:14:43.067" v="12998" actId="20577"/>
          <ac:spMkLst>
            <pc:docMk/>
            <pc:sldMk cId="4167367099" sldId="345"/>
            <ac:spMk id="2" creationId="{6016B64C-F068-79D2-491D-8C364E5BC137}"/>
          </ac:spMkLst>
        </pc:spChg>
        <pc:spChg chg="mod">
          <ac:chgData name="Šlik Libor" userId="cd521980-9fff-482e-bd13-03f6dfe2e301" providerId="ADAL" clId="{8B9C8435-164A-4935-B064-F2CF97BB5C91}" dt="2025-04-16T13:03:32.908" v="15449" actId="20577"/>
          <ac:spMkLst>
            <pc:docMk/>
            <pc:sldMk cId="4167367099" sldId="345"/>
            <ac:spMk id="3" creationId="{AFA53D6E-A470-FFAA-9E2A-3EE1CB7942CD}"/>
          </ac:spMkLst>
        </pc:spChg>
      </pc:sldChg>
      <pc:sldChg chg="modSp add mod ord">
        <pc:chgData name="Šlik Libor" userId="cd521980-9fff-482e-bd13-03f6dfe2e301" providerId="ADAL" clId="{8B9C8435-164A-4935-B064-F2CF97BB5C91}" dt="2025-04-16T12:49:09.408" v="14814"/>
        <pc:sldMkLst>
          <pc:docMk/>
          <pc:sldMk cId="3051721142" sldId="346"/>
        </pc:sldMkLst>
        <pc:spChg chg="mod">
          <ac:chgData name="Šlik Libor" userId="cd521980-9fff-482e-bd13-03f6dfe2e301" providerId="ADAL" clId="{8B9C8435-164A-4935-B064-F2CF97BB5C91}" dt="2025-04-16T12:14:57.724" v="13008" actId="20577"/>
          <ac:spMkLst>
            <pc:docMk/>
            <pc:sldMk cId="3051721142" sldId="346"/>
            <ac:spMk id="2" creationId="{3B8DF75D-DB3F-DD13-047F-184A2C0FBCDB}"/>
          </ac:spMkLst>
        </pc:spChg>
        <pc:spChg chg="mod">
          <ac:chgData name="Šlik Libor" userId="cd521980-9fff-482e-bd13-03f6dfe2e301" providerId="ADAL" clId="{8B9C8435-164A-4935-B064-F2CF97BB5C91}" dt="2025-04-16T12:49:00.334" v="14812" actId="20577"/>
          <ac:spMkLst>
            <pc:docMk/>
            <pc:sldMk cId="3051721142" sldId="346"/>
            <ac:spMk id="3" creationId="{102367C6-7249-7927-2B33-65F67456B58A}"/>
          </ac:spMkLst>
        </pc:spChg>
      </pc:sldChg>
      <pc:sldChg chg="addSp delSp modSp new mod modClrScheme chgLayout">
        <pc:chgData name="Šlik Libor" userId="cd521980-9fff-482e-bd13-03f6dfe2e301" providerId="ADAL" clId="{8B9C8435-164A-4935-B064-F2CF97BB5C91}" dt="2025-04-16T12:15:19.139" v="13033" actId="20577"/>
        <pc:sldMkLst>
          <pc:docMk/>
          <pc:sldMk cId="3952200081" sldId="347"/>
        </pc:sldMkLst>
        <pc:spChg chg="add mod ord">
          <ac:chgData name="Šlik Libor" userId="cd521980-9fff-482e-bd13-03f6dfe2e301" providerId="ADAL" clId="{8B9C8435-164A-4935-B064-F2CF97BB5C91}" dt="2025-04-16T12:15:19.139" v="13033" actId="20577"/>
          <ac:spMkLst>
            <pc:docMk/>
            <pc:sldMk cId="3952200081" sldId="347"/>
            <ac:spMk id="4" creationId="{6DE9EAE1-0C6A-A9B1-BE70-37EB78D1651F}"/>
          </ac:spMkLst>
        </pc:spChg>
        <pc:spChg chg="add mod ord">
          <ac:chgData name="Šlik Libor" userId="cd521980-9fff-482e-bd13-03f6dfe2e301" providerId="ADAL" clId="{8B9C8435-164A-4935-B064-F2CF97BB5C91}" dt="2025-04-16T12:15:11.930" v="13011" actId="700"/>
          <ac:spMkLst>
            <pc:docMk/>
            <pc:sldMk cId="3952200081" sldId="347"/>
            <ac:spMk id="5" creationId="{B7D89EAE-8514-4770-3175-5431603D5CB9}"/>
          </ac:spMkLst>
        </pc:spChg>
      </pc:sldChg>
      <pc:sldChg chg="modSp new mod">
        <pc:chgData name="Šlik Libor" userId="cd521980-9fff-482e-bd13-03f6dfe2e301" providerId="ADAL" clId="{8B9C8435-164A-4935-B064-F2CF97BB5C91}" dt="2025-04-16T12:22:22.507" v="13799" actId="20577"/>
        <pc:sldMkLst>
          <pc:docMk/>
          <pc:sldMk cId="3539979028" sldId="348"/>
        </pc:sldMkLst>
        <pc:spChg chg="mod">
          <ac:chgData name="Šlik Libor" userId="cd521980-9fff-482e-bd13-03f6dfe2e301" providerId="ADAL" clId="{8B9C8435-164A-4935-B064-F2CF97BB5C91}" dt="2025-04-16T12:16:15.327" v="13093" actId="20577"/>
          <ac:spMkLst>
            <pc:docMk/>
            <pc:sldMk cId="3539979028" sldId="348"/>
            <ac:spMk id="2" creationId="{D1ADA14E-097E-0D69-03B3-B93AD77D6599}"/>
          </ac:spMkLst>
        </pc:spChg>
        <pc:spChg chg="mod">
          <ac:chgData name="Šlik Libor" userId="cd521980-9fff-482e-bd13-03f6dfe2e301" providerId="ADAL" clId="{8B9C8435-164A-4935-B064-F2CF97BB5C91}" dt="2025-04-16T12:22:22.507" v="13799" actId="20577"/>
          <ac:spMkLst>
            <pc:docMk/>
            <pc:sldMk cId="3539979028" sldId="348"/>
            <ac:spMk id="3" creationId="{BC8DB737-ED56-A06F-8558-24F58241A132}"/>
          </ac:spMkLst>
        </pc:spChg>
      </pc:sldChg>
      <pc:sldChg chg="addSp delSp modSp new mod modClrScheme chgLayout">
        <pc:chgData name="Šlik Libor" userId="cd521980-9fff-482e-bd13-03f6dfe2e301" providerId="ADAL" clId="{8B9C8435-164A-4935-B064-F2CF97BB5C91}" dt="2025-04-16T12:25:15.504" v="14061" actId="20577"/>
        <pc:sldMkLst>
          <pc:docMk/>
          <pc:sldMk cId="2429235740" sldId="349"/>
        </pc:sldMkLst>
        <pc:spChg chg="add mod ord">
          <ac:chgData name="Šlik Libor" userId="cd521980-9fff-482e-bd13-03f6dfe2e301" providerId="ADAL" clId="{8B9C8435-164A-4935-B064-F2CF97BB5C91}" dt="2025-04-16T12:25:15.504" v="14061" actId="20577"/>
          <ac:spMkLst>
            <pc:docMk/>
            <pc:sldMk cId="2429235740" sldId="349"/>
            <ac:spMk id="4" creationId="{E8CCCC73-A9E5-C557-5AB3-21214D140808}"/>
          </ac:spMkLst>
        </pc:spChg>
        <pc:spChg chg="add mod ord">
          <ac:chgData name="Šlik Libor" userId="cd521980-9fff-482e-bd13-03f6dfe2e301" providerId="ADAL" clId="{8B9C8435-164A-4935-B064-F2CF97BB5C91}" dt="2025-04-16T12:24:58.190" v="14018" actId="700"/>
          <ac:spMkLst>
            <pc:docMk/>
            <pc:sldMk cId="2429235740" sldId="349"/>
            <ac:spMk id="5" creationId="{29AA2ACC-5EC6-E228-095B-A5C0F37BA188}"/>
          </ac:spMkLst>
        </pc:spChg>
      </pc:sldChg>
      <pc:sldChg chg="addSp delSp modSp new mod modAnim">
        <pc:chgData name="Šlik Libor" userId="cd521980-9fff-482e-bd13-03f6dfe2e301" providerId="ADAL" clId="{8B9C8435-164A-4935-B064-F2CF97BB5C91}" dt="2025-04-16T13:12:06.154" v="15710" actId="1076"/>
        <pc:sldMkLst>
          <pc:docMk/>
          <pc:sldMk cId="835485238" sldId="350"/>
        </pc:sldMkLst>
        <pc:picChg chg="add mod">
          <ac:chgData name="Šlik Libor" userId="cd521980-9fff-482e-bd13-03f6dfe2e301" providerId="ADAL" clId="{8B9C8435-164A-4935-B064-F2CF97BB5C91}" dt="2025-04-16T13:11:41.820" v="15704" actId="14100"/>
          <ac:picMkLst>
            <pc:docMk/>
            <pc:sldMk cId="835485238" sldId="350"/>
            <ac:picMk id="5" creationId="{2003A124-4F5F-76F8-6E75-57E05DA73740}"/>
          </ac:picMkLst>
        </pc:picChg>
        <pc:picChg chg="add mod">
          <ac:chgData name="Šlik Libor" userId="cd521980-9fff-482e-bd13-03f6dfe2e301" providerId="ADAL" clId="{8B9C8435-164A-4935-B064-F2CF97BB5C91}" dt="2025-04-16T13:12:02.060" v="15708" actId="14100"/>
          <ac:picMkLst>
            <pc:docMk/>
            <pc:sldMk cId="835485238" sldId="350"/>
            <ac:picMk id="7" creationId="{474B66D3-38A6-28A8-F7B1-781806A2D53D}"/>
          </ac:picMkLst>
        </pc:picChg>
        <pc:picChg chg="add mod">
          <ac:chgData name="Šlik Libor" userId="cd521980-9fff-482e-bd13-03f6dfe2e301" providerId="ADAL" clId="{8B9C8435-164A-4935-B064-F2CF97BB5C91}" dt="2025-04-16T13:12:06.154" v="15710" actId="1076"/>
          <ac:picMkLst>
            <pc:docMk/>
            <pc:sldMk cId="835485238" sldId="350"/>
            <ac:picMk id="9" creationId="{8D241963-C52C-FEF3-0827-1737B013F7F1}"/>
          </ac:picMkLst>
        </pc:picChg>
      </pc:sldChg>
      <pc:sldChg chg="modSp add mod">
        <pc:chgData name="Šlik Libor" userId="cd521980-9fff-482e-bd13-03f6dfe2e301" providerId="ADAL" clId="{8B9C8435-164A-4935-B064-F2CF97BB5C91}" dt="2025-04-16T12:26:43.779" v="14071" actId="20577"/>
        <pc:sldMkLst>
          <pc:docMk/>
          <pc:sldMk cId="1999313300" sldId="351"/>
        </pc:sldMkLst>
        <pc:spChg chg="mod">
          <ac:chgData name="Šlik Libor" userId="cd521980-9fff-482e-bd13-03f6dfe2e301" providerId="ADAL" clId="{8B9C8435-164A-4935-B064-F2CF97BB5C91}" dt="2025-04-16T12:26:43.779" v="14071" actId="20577"/>
          <ac:spMkLst>
            <pc:docMk/>
            <pc:sldMk cId="1999313300" sldId="351"/>
            <ac:spMk id="4" creationId="{F40A6EC5-100D-CA2F-AF69-76F29D014F45}"/>
          </ac:spMkLst>
        </pc:spChg>
      </pc:sldChg>
      <pc:sldChg chg="modSp add mod">
        <pc:chgData name="Šlik Libor" userId="cd521980-9fff-482e-bd13-03f6dfe2e301" providerId="ADAL" clId="{8B9C8435-164A-4935-B064-F2CF97BB5C91}" dt="2025-04-16T14:26:52.990" v="17210" actId="20577"/>
        <pc:sldMkLst>
          <pc:docMk/>
          <pc:sldMk cId="744376088" sldId="352"/>
        </pc:sldMkLst>
        <pc:spChg chg="mod">
          <ac:chgData name="Šlik Libor" userId="cd521980-9fff-482e-bd13-03f6dfe2e301" providerId="ADAL" clId="{8B9C8435-164A-4935-B064-F2CF97BB5C91}" dt="2025-04-16T12:26:49.575" v="14076" actId="20577"/>
          <ac:spMkLst>
            <pc:docMk/>
            <pc:sldMk cId="744376088" sldId="352"/>
            <ac:spMk id="2" creationId="{FB021C42-B6C1-682B-8C7C-E9314D877FB1}"/>
          </ac:spMkLst>
        </pc:spChg>
        <pc:spChg chg="mod">
          <ac:chgData name="Šlik Libor" userId="cd521980-9fff-482e-bd13-03f6dfe2e301" providerId="ADAL" clId="{8B9C8435-164A-4935-B064-F2CF97BB5C91}" dt="2025-04-16T14:26:52.990" v="17210" actId="20577"/>
          <ac:spMkLst>
            <pc:docMk/>
            <pc:sldMk cId="744376088" sldId="352"/>
            <ac:spMk id="3" creationId="{5B182837-2B08-0268-9459-7CF435D4E4D2}"/>
          </ac:spMkLst>
        </pc:spChg>
      </pc:sldChg>
      <pc:sldChg chg="modSp add mod">
        <pc:chgData name="Šlik Libor" userId="cd521980-9fff-482e-bd13-03f6dfe2e301" providerId="ADAL" clId="{8B9C8435-164A-4935-B064-F2CF97BB5C91}" dt="2025-04-16T12:43:18.189" v="14336" actId="20577"/>
        <pc:sldMkLst>
          <pc:docMk/>
          <pc:sldMk cId="553098162" sldId="353"/>
        </pc:sldMkLst>
        <pc:spChg chg="mod">
          <ac:chgData name="Šlik Libor" userId="cd521980-9fff-482e-bd13-03f6dfe2e301" providerId="ADAL" clId="{8B9C8435-164A-4935-B064-F2CF97BB5C91}" dt="2025-04-16T12:27:34.245" v="14128" actId="20577"/>
          <ac:spMkLst>
            <pc:docMk/>
            <pc:sldMk cId="553098162" sldId="353"/>
            <ac:spMk id="2" creationId="{EF1DEEC0-A51D-1423-EA94-47B0D5DC1B63}"/>
          </ac:spMkLst>
        </pc:spChg>
        <pc:spChg chg="mod">
          <ac:chgData name="Šlik Libor" userId="cd521980-9fff-482e-bd13-03f6dfe2e301" providerId="ADAL" clId="{8B9C8435-164A-4935-B064-F2CF97BB5C91}" dt="2025-04-16T12:43:18.189" v="14336" actId="20577"/>
          <ac:spMkLst>
            <pc:docMk/>
            <pc:sldMk cId="553098162" sldId="353"/>
            <ac:spMk id="3" creationId="{04EF1754-72A6-32CD-5BA9-AD189C7C564E}"/>
          </ac:spMkLst>
        </pc:spChg>
      </pc:sldChg>
      <pc:sldChg chg="modSp add mod">
        <pc:chgData name="Šlik Libor" userId="cd521980-9fff-482e-bd13-03f6dfe2e301" providerId="ADAL" clId="{8B9C8435-164A-4935-B064-F2CF97BB5C91}" dt="2025-04-16T12:28:04.909" v="14150" actId="20577"/>
        <pc:sldMkLst>
          <pc:docMk/>
          <pc:sldMk cId="1113112131" sldId="354"/>
        </pc:sldMkLst>
        <pc:spChg chg="mod">
          <ac:chgData name="Šlik Libor" userId="cd521980-9fff-482e-bd13-03f6dfe2e301" providerId="ADAL" clId="{8B9C8435-164A-4935-B064-F2CF97BB5C91}" dt="2025-04-16T12:27:39.044" v="14133" actId="20577"/>
          <ac:spMkLst>
            <pc:docMk/>
            <pc:sldMk cId="1113112131" sldId="354"/>
            <ac:spMk id="2" creationId="{88E68DA1-FBC1-BF5B-D452-9B56D95B604E}"/>
          </ac:spMkLst>
        </pc:spChg>
        <pc:spChg chg="mod">
          <ac:chgData name="Šlik Libor" userId="cd521980-9fff-482e-bd13-03f6dfe2e301" providerId="ADAL" clId="{8B9C8435-164A-4935-B064-F2CF97BB5C91}" dt="2025-04-16T12:28:04.909" v="14150" actId="20577"/>
          <ac:spMkLst>
            <pc:docMk/>
            <pc:sldMk cId="1113112131" sldId="354"/>
            <ac:spMk id="3" creationId="{483A9211-4F62-BE8A-822D-DC1E9C675763}"/>
          </ac:spMkLst>
        </pc:spChg>
      </pc:sldChg>
      <pc:sldChg chg="add ord">
        <pc:chgData name="Šlik Libor" userId="cd521980-9fff-482e-bd13-03f6dfe2e301" providerId="ADAL" clId="{8B9C8435-164A-4935-B064-F2CF97BB5C91}" dt="2025-04-16T12:28:36.417" v="14156"/>
        <pc:sldMkLst>
          <pc:docMk/>
          <pc:sldMk cId="1975080497" sldId="355"/>
        </pc:sldMkLst>
      </pc:sldChg>
      <pc:sldChg chg="addSp delSp modSp new mod modAnim">
        <pc:chgData name="Šlik Libor" userId="cd521980-9fff-482e-bd13-03f6dfe2e301" providerId="ADAL" clId="{8B9C8435-164A-4935-B064-F2CF97BB5C91}" dt="2025-04-16T14:05:01.423" v="16119"/>
        <pc:sldMkLst>
          <pc:docMk/>
          <pc:sldMk cId="277140723" sldId="356"/>
        </pc:sldMkLst>
        <pc:picChg chg="add mod">
          <ac:chgData name="Šlik Libor" userId="cd521980-9fff-482e-bd13-03f6dfe2e301" providerId="ADAL" clId="{8B9C8435-164A-4935-B064-F2CF97BB5C91}" dt="2025-04-16T13:58:59.561" v="15742" actId="14100"/>
          <ac:picMkLst>
            <pc:docMk/>
            <pc:sldMk cId="277140723" sldId="356"/>
            <ac:picMk id="5" creationId="{FD0760CD-4237-D6B8-499F-A83ED6D260B2}"/>
          </ac:picMkLst>
        </pc:picChg>
        <pc:picChg chg="add mod">
          <ac:chgData name="Šlik Libor" userId="cd521980-9fff-482e-bd13-03f6dfe2e301" providerId="ADAL" clId="{8B9C8435-164A-4935-B064-F2CF97BB5C91}" dt="2025-04-16T14:04:57.289" v="16118" actId="1076"/>
          <ac:picMkLst>
            <pc:docMk/>
            <pc:sldMk cId="277140723" sldId="356"/>
            <ac:picMk id="7" creationId="{55393118-7ADD-9041-0807-CE09D7FB6FD8}"/>
          </ac:picMkLst>
        </pc:picChg>
      </pc:sldChg>
      <pc:sldChg chg="addSp delSp modSp new mod modAnim">
        <pc:chgData name="Šlik Libor" userId="cd521980-9fff-482e-bd13-03f6dfe2e301" providerId="ADAL" clId="{8B9C8435-164A-4935-B064-F2CF97BB5C91}" dt="2025-04-16T14:29:27.740" v="17251" actId="1076"/>
        <pc:sldMkLst>
          <pc:docMk/>
          <pc:sldMk cId="3286486044" sldId="357"/>
        </pc:sldMkLst>
        <pc:picChg chg="add mod">
          <ac:chgData name="Šlik Libor" userId="cd521980-9fff-482e-bd13-03f6dfe2e301" providerId="ADAL" clId="{8B9C8435-164A-4935-B064-F2CF97BB5C91}" dt="2025-04-16T14:28:07.151" v="17235" actId="1076"/>
          <ac:picMkLst>
            <pc:docMk/>
            <pc:sldMk cId="3286486044" sldId="357"/>
            <ac:picMk id="5" creationId="{BBB96FFE-B41E-448A-41C2-87D3FAB0C737}"/>
          </ac:picMkLst>
        </pc:picChg>
        <pc:picChg chg="add mod">
          <ac:chgData name="Šlik Libor" userId="cd521980-9fff-482e-bd13-03f6dfe2e301" providerId="ADAL" clId="{8B9C8435-164A-4935-B064-F2CF97BB5C91}" dt="2025-04-16T14:28:47.262" v="17243" actId="14100"/>
          <ac:picMkLst>
            <pc:docMk/>
            <pc:sldMk cId="3286486044" sldId="357"/>
            <ac:picMk id="7" creationId="{9BA9A788-3F18-27AE-73AB-16F23656A411}"/>
          </ac:picMkLst>
        </pc:picChg>
        <pc:picChg chg="add mod">
          <ac:chgData name="Šlik Libor" userId="cd521980-9fff-482e-bd13-03f6dfe2e301" providerId="ADAL" clId="{8B9C8435-164A-4935-B064-F2CF97BB5C91}" dt="2025-04-16T14:29:27.740" v="17251" actId="1076"/>
          <ac:picMkLst>
            <pc:docMk/>
            <pc:sldMk cId="3286486044" sldId="357"/>
            <ac:picMk id="9" creationId="{3208B7A0-A285-C77C-00B7-028116E9C494}"/>
          </ac:picMkLst>
        </pc:picChg>
      </pc:sldChg>
      <pc:sldChg chg="modSp new mod">
        <pc:chgData name="Šlik Libor" userId="cd521980-9fff-482e-bd13-03f6dfe2e301" providerId="ADAL" clId="{8B9C8435-164A-4935-B064-F2CF97BB5C91}" dt="2025-04-16T14:34:39.260" v="17486" actId="20577"/>
        <pc:sldMkLst>
          <pc:docMk/>
          <pc:sldMk cId="2541995960" sldId="358"/>
        </pc:sldMkLst>
        <pc:spChg chg="mod">
          <ac:chgData name="Šlik Libor" userId="cd521980-9fff-482e-bd13-03f6dfe2e301" providerId="ADAL" clId="{8B9C8435-164A-4935-B064-F2CF97BB5C91}" dt="2025-04-16T14:32:14.480" v="17317" actId="5793"/>
          <ac:spMkLst>
            <pc:docMk/>
            <pc:sldMk cId="2541995960" sldId="358"/>
            <ac:spMk id="2" creationId="{FB345320-B8AA-72C4-9CD9-73021657460E}"/>
          </ac:spMkLst>
        </pc:spChg>
        <pc:spChg chg="mod">
          <ac:chgData name="Šlik Libor" userId="cd521980-9fff-482e-bd13-03f6dfe2e301" providerId="ADAL" clId="{8B9C8435-164A-4935-B064-F2CF97BB5C91}" dt="2025-04-16T14:34:39.260" v="17486" actId="20577"/>
          <ac:spMkLst>
            <pc:docMk/>
            <pc:sldMk cId="2541995960" sldId="358"/>
            <ac:spMk id="3" creationId="{3B8C3E44-A03A-E19F-D85B-DF02881B2975}"/>
          </ac:spMkLst>
        </pc:spChg>
      </pc:sldChg>
      <pc:sldMasterChg chg="modSldLayout">
        <pc:chgData name="Šlik Libor" userId="cd521980-9fff-482e-bd13-03f6dfe2e301" providerId="ADAL" clId="{8B9C8435-164A-4935-B064-F2CF97BB5C91}" dt="2025-04-07T11:52:48.349" v="405" actId="403"/>
        <pc:sldMasterMkLst>
          <pc:docMk/>
          <pc:sldMasterMk cId="924656469" sldId="2147483660"/>
        </pc:sldMasterMkLst>
        <pc:sldLayoutChg chg="modSp">
          <pc:chgData name="Šlik Libor" userId="cd521980-9fff-482e-bd13-03f6dfe2e301" providerId="ADAL" clId="{8B9C8435-164A-4935-B064-F2CF97BB5C91}" dt="2025-04-07T11:52:48.349" v="405" actId="403"/>
          <pc:sldLayoutMkLst>
            <pc:docMk/>
            <pc:sldMasterMk cId="924656469" sldId="2147483660"/>
            <pc:sldLayoutMk cId="3786173756" sldId="2147483662"/>
          </pc:sldLayoutMkLst>
          <pc:spChg chg="mod">
            <ac:chgData name="Šlik Libor" userId="cd521980-9fff-482e-bd13-03f6dfe2e301" providerId="ADAL" clId="{8B9C8435-164A-4935-B064-F2CF97BB5C91}" dt="2025-04-07T11:52:40.122" v="402" actId="404"/>
            <ac:spMkLst>
              <pc:docMk/>
              <pc:sldMasterMk cId="924656469" sldId="2147483660"/>
              <pc:sldLayoutMk cId="3786173756" sldId="2147483662"/>
              <ac:spMk id="2" creationId="{00000000-0000-0000-0000-000000000000}"/>
            </ac:spMkLst>
          </pc:spChg>
          <pc:spChg chg="mod">
            <ac:chgData name="Šlik Libor" userId="cd521980-9fff-482e-bd13-03f6dfe2e301" providerId="ADAL" clId="{8B9C8435-164A-4935-B064-F2CF97BB5C91}" dt="2025-04-07T11:52:48.349" v="405" actId="403"/>
            <ac:spMkLst>
              <pc:docMk/>
              <pc:sldMasterMk cId="924656469" sldId="2147483660"/>
              <pc:sldLayoutMk cId="3786173756" sldId="2147483662"/>
              <ac:spMk id="3" creationId="{00000000-0000-0000-0000-000000000000}"/>
            </ac:spMkLst>
          </pc:spChg>
        </pc:sldLayoutChg>
      </pc:sldMasterChg>
    </pc:docChg>
  </pc:docChgLst>
  <pc:docChgLst>
    <pc:chgData name="Piačková Ivana" userId="8c722544-059d-4bba-884e-1212a196edbd" providerId="ADAL" clId="{E4C0B9EB-1549-4EB6-BC8A-3616DA6C57C2}"/>
    <pc:docChg chg="undo custSel modSld">
      <pc:chgData name="Piačková Ivana" userId="8c722544-059d-4bba-884e-1212a196edbd" providerId="ADAL" clId="{E4C0B9EB-1549-4EB6-BC8A-3616DA6C57C2}" dt="2025-04-22T06:34:30.673" v="3084" actId="20577"/>
      <pc:docMkLst>
        <pc:docMk/>
      </pc:docMkLst>
      <pc:sldChg chg="modNotesTx">
        <pc:chgData name="Piačková Ivana" userId="8c722544-059d-4bba-884e-1212a196edbd" providerId="ADAL" clId="{E4C0B9EB-1549-4EB6-BC8A-3616DA6C57C2}" dt="2025-04-22T06:13:53.704" v="2658" actId="113"/>
        <pc:sldMkLst>
          <pc:docMk/>
          <pc:sldMk cId="2597490045" sldId="263"/>
        </pc:sldMkLst>
      </pc:sldChg>
      <pc:sldChg chg="modSp mod modNotesTx">
        <pc:chgData name="Piačková Ivana" userId="8c722544-059d-4bba-884e-1212a196edbd" providerId="ADAL" clId="{E4C0B9EB-1549-4EB6-BC8A-3616DA6C57C2}" dt="2025-04-22T06:15:43.162" v="2660" actId="948"/>
        <pc:sldMkLst>
          <pc:docMk/>
          <pc:sldMk cId="2257296421" sldId="265"/>
        </pc:sldMkLst>
        <pc:spChg chg="mod">
          <ac:chgData name="Piačková Ivana" userId="8c722544-059d-4bba-884e-1212a196edbd" providerId="ADAL" clId="{E4C0B9EB-1549-4EB6-BC8A-3616DA6C57C2}" dt="2025-04-22T06:15:43.162" v="2660" actId="948"/>
          <ac:spMkLst>
            <pc:docMk/>
            <pc:sldMk cId="2257296421" sldId="265"/>
            <ac:spMk id="3" creationId="{AD1A54FC-7046-E0C1-E51E-1B9925F894A4}"/>
          </ac:spMkLst>
        </pc:spChg>
      </pc:sldChg>
      <pc:sldChg chg="modNotesTx">
        <pc:chgData name="Piačková Ivana" userId="8c722544-059d-4bba-884e-1212a196edbd" providerId="ADAL" clId="{E4C0B9EB-1549-4EB6-BC8A-3616DA6C57C2}" dt="2025-04-22T06:23:25.734" v="3077" actId="113"/>
        <pc:sldMkLst>
          <pc:docMk/>
          <pc:sldMk cId="458746988" sldId="266"/>
        </pc:sldMkLst>
      </pc:sldChg>
      <pc:sldChg chg="modSp mod">
        <pc:chgData name="Piačková Ivana" userId="8c722544-059d-4bba-884e-1212a196edbd" providerId="ADAL" clId="{E4C0B9EB-1549-4EB6-BC8A-3616DA6C57C2}" dt="2025-04-17T09:08:03.266" v="2317" actId="20577"/>
        <pc:sldMkLst>
          <pc:docMk/>
          <pc:sldMk cId="1622979291" sldId="272"/>
        </pc:sldMkLst>
        <pc:spChg chg="mod">
          <ac:chgData name="Piačková Ivana" userId="8c722544-059d-4bba-884e-1212a196edbd" providerId="ADAL" clId="{E4C0B9EB-1549-4EB6-BC8A-3616DA6C57C2}" dt="2025-04-17T09:08:03.266" v="2317" actId="20577"/>
          <ac:spMkLst>
            <pc:docMk/>
            <pc:sldMk cId="1622979291" sldId="272"/>
            <ac:spMk id="3" creationId="{8EEFF6B2-D0DA-D135-0063-9B88F78C6FC3}"/>
          </ac:spMkLst>
        </pc:spChg>
      </pc:sldChg>
      <pc:sldChg chg="modNotesTx">
        <pc:chgData name="Piačková Ivana" userId="8c722544-059d-4bba-884e-1212a196edbd" providerId="ADAL" clId="{E4C0B9EB-1549-4EB6-BC8A-3616DA6C57C2}" dt="2025-04-22T06:34:30.673" v="3084" actId="20577"/>
        <pc:sldMkLst>
          <pc:docMk/>
          <pc:sldMk cId="108263716" sldId="282"/>
        </pc:sldMkLst>
      </pc:sldChg>
      <pc:sldChg chg="modNotesTx">
        <pc:chgData name="Piačková Ivana" userId="8c722544-059d-4bba-884e-1212a196edbd" providerId="ADAL" clId="{E4C0B9EB-1549-4EB6-BC8A-3616DA6C57C2}" dt="2025-04-17T09:04:39.407" v="2315" actId="113"/>
        <pc:sldMkLst>
          <pc:docMk/>
          <pc:sldMk cId="1502266833" sldId="284"/>
        </pc:sldMkLst>
      </pc:sldChg>
      <pc:sldChg chg="modNotesTx">
        <pc:chgData name="Piačková Ivana" userId="8c722544-059d-4bba-884e-1212a196edbd" providerId="ADAL" clId="{E4C0B9EB-1549-4EB6-BC8A-3616DA6C57C2}" dt="2025-04-17T05:58:40.218" v="131" actId="113"/>
        <pc:sldMkLst>
          <pc:docMk/>
          <pc:sldMk cId="139436266" sldId="314"/>
        </pc:sldMkLst>
      </pc:sldChg>
      <pc:sldChg chg="modSp mod modNotesTx">
        <pc:chgData name="Piačková Ivana" userId="8c722544-059d-4bba-884e-1212a196edbd" providerId="ADAL" clId="{E4C0B9EB-1549-4EB6-BC8A-3616DA6C57C2}" dt="2025-04-17T08:39:05.773" v="1930" actId="6549"/>
        <pc:sldMkLst>
          <pc:docMk/>
          <pc:sldMk cId="8420153" sldId="321"/>
        </pc:sldMkLst>
        <pc:spChg chg="mod">
          <ac:chgData name="Piačková Ivana" userId="8c722544-059d-4bba-884e-1212a196edbd" providerId="ADAL" clId="{E4C0B9EB-1549-4EB6-BC8A-3616DA6C57C2}" dt="2025-04-17T08:39:03.307" v="1929" actId="20577"/>
          <ac:spMkLst>
            <pc:docMk/>
            <pc:sldMk cId="8420153" sldId="321"/>
            <ac:spMk id="6" creationId="{30D376C7-6778-7B94-D629-720A977FBC4B}"/>
          </ac:spMkLst>
        </pc:spChg>
      </pc:sldChg>
      <pc:sldChg chg="modSp mod">
        <pc:chgData name="Piačková Ivana" userId="8c722544-059d-4bba-884e-1212a196edbd" providerId="ADAL" clId="{E4C0B9EB-1549-4EB6-BC8A-3616DA6C57C2}" dt="2025-04-17T09:05:28.046" v="2316" actId="313"/>
        <pc:sldMkLst>
          <pc:docMk/>
          <pc:sldMk cId="2912067306" sldId="322"/>
        </pc:sldMkLst>
        <pc:spChg chg="mod">
          <ac:chgData name="Piačková Ivana" userId="8c722544-059d-4bba-884e-1212a196edbd" providerId="ADAL" clId="{E4C0B9EB-1549-4EB6-BC8A-3616DA6C57C2}" dt="2025-04-17T09:05:28.046" v="2316" actId="313"/>
          <ac:spMkLst>
            <pc:docMk/>
            <pc:sldMk cId="2912067306" sldId="322"/>
            <ac:spMk id="3" creationId="{3FA64DA3-E80B-1FB1-5C7D-BFBDA6DC63AC}"/>
          </ac:spMkLst>
        </pc:spChg>
      </pc:sldChg>
      <pc:sldChg chg="modNotesTx">
        <pc:chgData name="Piačková Ivana" userId="8c722544-059d-4bba-884e-1212a196edbd" providerId="ADAL" clId="{E4C0B9EB-1549-4EB6-BC8A-3616DA6C57C2}" dt="2025-04-17T08:30:10.352" v="1552" actId="113"/>
        <pc:sldMkLst>
          <pc:docMk/>
          <pc:sldMk cId="611829852" sldId="323"/>
        </pc:sldMkLst>
      </pc:sldChg>
      <pc:sldChg chg="modNotesTx">
        <pc:chgData name="Piačková Ivana" userId="8c722544-059d-4bba-884e-1212a196edbd" providerId="ADAL" clId="{E4C0B9EB-1549-4EB6-BC8A-3616DA6C57C2}" dt="2025-04-22T06:24:10.539" v="3082" actId="20577"/>
        <pc:sldMkLst>
          <pc:docMk/>
          <pc:sldMk cId="3174734714" sldId="335"/>
        </pc:sldMkLst>
      </pc:sldChg>
      <pc:sldChg chg="modNotesTx">
        <pc:chgData name="Piačková Ivana" userId="8c722544-059d-4bba-884e-1212a196edbd" providerId="ADAL" clId="{E4C0B9EB-1549-4EB6-BC8A-3616DA6C57C2}" dt="2025-04-17T09:09:18.133" v="2419" actId="113"/>
        <pc:sldMkLst>
          <pc:docMk/>
          <pc:sldMk cId="634014513" sldId="341"/>
        </pc:sldMkLst>
      </pc:sldChg>
      <pc:sldChg chg="modNotesTx">
        <pc:chgData name="Piačková Ivana" userId="8c722544-059d-4bba-884e-1212a196edbd" providerId="ADAL" clId="{E4C0B9EB-1549-4EB6-BC8A-3616DA6C57C2}" dt="2025-04-22T06:22:19.694" v="3003" actId="20577"/>
        <pc:sldMkLst>
          <pc:docMk/>
          <pc:sldMk cId="744376088" sldId="352"/>
        </pc:sldMkLst>
      </pc:sldChg>
      <pc:sldChg chg="modNotesTx">
        <pc:chgData name="Piačková Ivana" userId="8c722544-059d-4bba-884e-1212a196edbd" providerId="ADAL" clId="{E4C0B9EB-1549-4EB6-BC8A-3616DA6C57C2}" dt="2025-04-17T07:03:38.550" v="1174" actId="20577"/>
        <pc:sldMkLst>
          <pc:docMk/>
          <pc:sldMk cId="553098162" sldId="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C2EBD-BFEA-4088-9851-951D99E51D2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38261-9F75-4392-A985-6696438C29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29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697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015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549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019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826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25436-BBC3-20BB-2C2B-8F234098B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4FDE82C-E53A-B64A-66CC-1E4AE1A79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66E32E5-5A86-1F95-0F0B-2483B342F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3964E2-D9F9-22FC-735A-A95474BD8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30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69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71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57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/>
              <a:t>„Nevhodná pro dashboardy, spíše pro prezentace a zobrazení individuálních výstupů.“ – Myslím si, že je to </a:t>
            </a:r>
            <a:r>
              <a:rPr lang="cs-CZ" sz="1200" b="1" dirty="0" err="1"/>
              <a:t>použiteľné</a:t>
            </a:r>
            <a:r>
              <a:rPr lang="cs-CZ" sz="1200" b="1" dirty="0"/>
              <a:t> aj </a:t>
            </a:r>
            <a:r>
              <a:rPr lang="cs-CZ" sz="1200" b="1" dirty="0" err="1"/>
              <a:t>pre</a:t>
            </a:r>
            <a:r>
              <a:rPr lang="cs-CZ" sz="1200" b="1" dirty="0"/>
              <a:t> infografiky, </a:t>
            </a:r>
            <a:r>
              <a:rPr lang="cs-CZ" sz="1200" b="1" dirty="0" err="1"/>
              <a:t>prípadne</a:t>
            </a:r>
            <a:r>
              <a:rPr lang="cs-CZ" sz="1200" b="1" dirty="0"/>
              <a:t> reporty a </a:t>
            </a:r>
            <a:r>
              <a:rPr lang="cs-CZ" sz="1200" b="1" dirty="0" err="1"/>
              <a:t>príspevky</a:t>
            </a:r>
            <a:r>
              <a:rPr lang="cs-CZ" sz="1200" b="1" dirty="0"/>
              <a:t> na </a:t>
            </a:r>
            <a:r>
              <a:rPr lang="cs-CZ" sz="1200" b="1" dirty="0" err="1"/>
              <a:t>sociálne</a:t>
            </a:r>
            <a:r>
              <a:rPr lang="cs-CZ" sz="1200" b="1" dirty="0"/>
              <a:t> </a:t>
            </a:r>
            <a:r>
              <a:rPr lang="cs-CZ" sz="1200" b="1" dirty="0" err="1"/>
              <a:t>siete</a:t>
            </a:r>
            <a:r>
              <a:rPr lang="cs-CZ" sz="1200" b="1" dirty="0"/>
              <a:t>, ale v </a:t>
            </a:r>
            <a:r>
              <a:rPr lang="cs-CZ" sz="1200" b="1" dirty="0" err="1"/>
              <a:t>takom</a:t>
            </a:r>
            <a:r>
              <a:rPr lang="cs-CZ" sz="1200" b="1" dirty="0"/>
              <a:t> </a:t>
            </a:r>
            <a:r>
              <a:rPr lang="cs-CZ" sz="1200" b="1" dirty="0" err="1"/>
              <a:t>prípade</a:t>
            </a:r>
            <a:r>
              <a:rPr lang="cs-CZ" sz="1200" b="1" dirty="0"/>
              <a:t> </a:t>
            </a:r>
            <a:r>
              <a:rPr lang="cs-CZ" sz="1200" b="1" dirty="0" err="1"/>
              <a:t>sa</a:t>
            </a:r>
            <a:r>
              <a:rPr lang="cs-CZ" sz="1200" b="1" dirty="0"/>
              <a:t> nezachová interaktivita </a:t>
            </a:r>
            <a:r>
              <a:rPr lang="cs-CZ" sz="1200" b="1" dirty="0" err="1"/>
              <a:t>grafov</a:t>
            </a:r>
            <a:r>
              <a:rPr lang="cs-CZ" sz="1200" b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Asi doplniť „</a:t>
            </a:r>
            <a:r>
              <a:rPr lang="cs-CZ" sz="1200" b="1" dirty="0"/>
              <a:t>Online aplikace s nutnou registrací.“, </a:t>
            </a:r>
            <a:r>
              <a:rPr lang="cs-CZ" sz="1200" b="1" dirty="0" err="1"/>
              <a:t>lebo</a:t>
            </a:r>
            <a:r>
              <a:rPr lang="cs-CZ" sz="1200" b="1" dirty="0"/>
              <a:t> to bolo aj </a:t>
            </a:r>
            <a:r>
              <a:rPr lang="cs-CZ" sz="1200" b="1" dirty="0" err="1"/>
              <a:t>pri</a:t>
            </a:r>
            <a:r>
              <a:rPr lang="cs-CZ" sz="1200" b="1" dirty="0"/>
              <a:t> </a:t>
            </a:r>
            <a:r>
              <a:rPr lang="cs-CZ" sz="1200" b="1" dirty="0" err="1"/>
              <a:t>Flourish</a:t>
            </a:r>
            <a:r>
              <a:rPr lang="cs-CZ" sz="1200" b="1" dirty="0"/>
              <a:t> a </a:t>
            </a:r>
            <a:r>
              <a:rPr lang="cs-CZ" sz="1200" b="1" dirty="0" err="1"/>
              <a:t>Infogram</a:t>
            </a:r>
            <a:r>
              <a:rPr lang="cs-CZ" sz="1200" b="1" dirty="0"/>
              <a:t> a platí to aj 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46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/>
              <a:t>Oproti </a:t>
            </a:r>
            <a:r>
              <a:rPr lang="sk-SK" b="1" dirty="0" err="1"/>
              <a:t>Flourishu</a:t>
            </a:r>
            <a:r>
              <a:rPr lang="sk-SK" b="1" dirty="0"/>
              <a:t> je možné vytvoriť </a:t>
            </a:r>
            <a:r>
              <a:rPr lang="sk-SK" b="1" dirty="0" err="1"/>
              <a:t>plnohodnotnejšiu</a:t>
            </a:r>
            <a:r>
              <a:rPr lang="sk-SK" b="1" dirty="0"/>
              <a:t> prezentáciu, lebo je možné pridať viac grafov na jeden slide a aj iné prvky, </a:t>
            </a:r>
            <a:r>
              <a:rPr lang="sk-SK" b="1" dirty="0" err="1"/>
              <a:t>popisky</a:t>
            </a:r>
            <a:r>
              <a:rPr lang="sk-SK" b="1" dirty="0"/>
              <a:t>, grafiky, ....</a:t>
            </a:r>
          </a:p>
          <a:p>
            <a:r>
              <a:rPr lang="sk-SK" b="1" dirty="0"/>
              <a:t>Okrem prezentácií sa dajú ľahko vytvoriť aj iné formáty ako </a:t>
            </a:r>
            <a:r>
              <a:rPr lang="sk-SK" b="1" dirty="0" err="1"/>
              <a:t>infografiky</a:t>
            </a:r>
            <a:r>
              <a:rPr lang="sk-SK" b="1" dirty="0"/>
              <a:t>, či príspevky na sociálne siete</a:t>
            </a:r>
          </a:p>
          <a:p>
            <a:r>
              <a:rPr lang="sk-SK" b="1" dirty="0"/>
              <a:t>Časť prvkov (obrázky, grafiky, ikony) je za </a:t>
            </a:r>
            <a:r>
              <a:rPr lang="sk-SK" b="1" dirty="0" err="1"/>
              <a:t>paywallom</a:t>
            </a:r>
            <a:r>
              <a:rPr lang="sk-SK" b="1" dirty="0"/>
              <a:t> a sú teda dostupné len v Pro verzií – samozrejme ide o prvky, ktoré vyzerajú lepšie, profesionálnejšie, prípadne 3D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25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984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38261-9F75-4392-A985-6696438C295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61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4594"/>
            <a:ext cx="7275563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9712" y="1059582"/>
            <a:ext cx="4896544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9712" y="2220969"/>
            <a:ext cx="5896744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17420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860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8773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61" y="2831989"/>
            <a:ext cx="1871743" cy="23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57" y="2827171"/>
            <a:ext cx="1871743" cy="23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5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57" y="2827171"/>
            <a:ext cx="1871743" cy="23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6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57" y="2827171"/>
            <a:ext cx="1871743" cy="23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57" y="2827171"/>
            <a:ext cx="1871743" cy="23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57" y="2827171"/>
            <a:ext cx="1871743" cy="23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6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3491880" cy="46779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59583"/>
            <a:ext cx="5111750" cy="35350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57" y="2827171"/>
            <a:ext cx="1871743" cy="23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57" y="2827171"/>
            <a:ext cx="1871743" cy="23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7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" y="4677984"/>
            <a:ext cx="9143999" cy="4655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539552" y="473199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© 2024 ACREA CR, spol. s r.o.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19" y="31778"/>
            <a:ext cx="1356881" cy="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7AA13-EE46-4674-B8EB-5F19F5CFA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712" y="1059582"/>
            <a:ext cx="6112768" cy="1102519"/>
          </a:xfrm>
        </p:spPr>
        <p:txBody>
          <a:bodyPr>
            <a:normAutofit fontScale="90000"/>
          </a:bodyPr>
          <a:lstStyle/>
          <a:p>
            <a:r>
              <a:rPr lang="cs-CZ" dirty="0"/>
              <a:t>Přehled nástrojů vizualizace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383104-9B6A-475E-9500-432EB978F4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Libor Šlik</a:t>
            </a:r>
          </a:p>
        </p:txBody>
      </p:sp>
    </p:spTree>
    <p:extLst>
      <p:ext uri="{BB962C8B-B14F-4D97-AF65-F5344CB8AC3E}">
        <p14:creationId xmlns:p14="http://schemas.microsoft.com/office/powerpoint/2010/main" val="261024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2FC0506-FC14-5513-5C4A-254E5498C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Excel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A9BECE8-2743-77B7-12BE-47AEA8324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82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EDE96-8553-22F6-EEFB-E40C994C2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41416-DC7F-BDD3-2F8D-99BF76A6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0E2B80-6AA1-94DB-4275-6C106AB15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Nejrozsáhlejší komunita uživatelů (pomoc/postupy).</a:t>
            </a:r>
          </a:p>
          <a:p>
            <a:r>
              <a:rPr lang="cs-CZ" dirty="0"/>
              <a:t>Snadná dostupnost - standardní uživatelské vybavení.</a:t>
            </a:r>
          </a:p>
          <a:p>
            <a:r>
              <a:rPr lang="cs-CZ" dirty="0"/>
              <a:t>Unifikovaný datový formát, jednoduché sdílení.</a:t>
            </a:r>
          </a:p>
          <a:p>
            <a:r>
              <a:rPr lang="cs-CZ" dirty="0"/>
              <a:t>Velké množství datových konektorů.</a:t>
            </a:r>
          </a:p>
          <a:p>
            <a:r>
              <a:rPr lang="cs-CZ" dirty="0"/>
              <a:t>Desktopová i online verze.</a:t>
            </a:r>
          </a:p>
        </p:txBody>
      </p:sp>
    </p:spTree>
    <p:extLst>
      <p:ext uri="{BB962C8B-B14F-4D97-AF65-F5344CB8AC3E}">
        <p14:creationId xmlns:p14="http://schemas.microsoft.com/office/powerpoint/2010/main" val="220451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47E4F-739F-AAF0-9BE9-EC57BA3A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Excel – uživatelské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8521B-E484-E6ED-CD4E-5F55ED54D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Jednoduchá dostupnost a rozšířenost.</a:t>
            </a:r>
          </a:p>
          <a:p>
            <a:r>
              <a:rPr lang="cs-CZ" sz="2000" dirty="0"/>
              <a:t>Univerzálnost nástroje, dynamičnost a provázanost.</a:t>
            </a:r>
          </a:p>
          <a:p>
            <a:r>
              <a:rPr lang="cs-CZ" sz="2000" dirty="0"/>
              <a:t>Výrazné navýšení výkonu a funkcionality s </a:t>
            </a:r>
            <a:r>
              <a:rPr lang="cs-CZ" sz="2000" dirty="0" err="1"/>
              <a:t>PowerQuery</a:t>
            </a:r>
            <a:r>
              <a:rPr lang="cs-CZ" sz="2000" dirty="0"/>
              <a:t>.</a:t>
            </a:r>
          </a:p>
          <a:p>
            <a:r>
              <a:rPr lang="cs-CZ" sz="2000" dirty="0"/>
              <a:t>Nejrozšířenější a nejdostupnější podpora, konzultace, školení.</a:t>
            </a:r>
          </a:p>
          <a:p>
            <a:r>
              <a:rPr lang="cs-CZ" sz="2000" dirty="0"/>
              <a:t>Méně atraktivní grafy a vizualizace.</a:t>
            </a:r>
          </a:p>
        </p:txBody>
      </p:sp>
    </p:spTree>
    <p:extLst>
      <p:ext uri="{BB962C8B-B14F-4D97-AF65-F5344CB8AC3E}">
        <p14:creationId xmlns:p14="http://schemas.microsoft.com/office/powerpoint/2010/main" val="157479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8CE02-F956-4E4F-CC7C-A9E5281D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EA6267-1F38-12DC-96BB-77414ECD5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Edice</a:t>
            </a:r>
          </a:p>
          <a:p>
            <a:pPr lvl="1"/>
            <a:r>
              <a:rPr lang="cs-CZ" sz="2000" dirty="0"/>
              <a:t>desktopové Office 2016, 2019, 2021, 2024+</a:t>
            </a:r>
          </a:p>
          <a:p>
            <a:pPr lvl="1"/>
            <a:r>
              <a:rPr lang="cs-CZ" sz="2000" dirty="0"/>
              <a:t>Předplatné Office 365, různé programy</a:t>
            </a:r>
          </a:p>
          <a:p>
            <a:r>
              <a:rPr lang="cs-CZ" sz="2000" dirty="0"/>
              <a:t>Liší se možností instalovat desktopové aplikace a použitím dalších aplikací jako Teams, Power BI apod.</a:t>
            </a:r>
          </a:p>
          <a:p>
            <a:pPr lvl="1"/>
            <a:r>
              <a:rPr lang="cs-CZ" sz="2000" dirty="0"/>
              <a:t>Desktop</a:t>
            </a:r>
          </a:p>
          <a:p>
            <a:pPr lvl="1"/>
            <a:r>
              <a:rPr lang="cs-CZ" sz="2000" dirty="0"/>
              <a:t>O365</a:t>
            </a:r>
          </a:p>
          <a:p>
            <a:r>
              <a:rPr lang="cs-CZ" sz="2000" dirty="0"/>
              <a:t>Největší nabídka školení v českém jazyce</a:t>
            </a:r>
          </a:p>
        </p:txBody>
      </p:sp>
    </p:spTree>
    <p:extLst>
      <p:ext uri="{BB962C8B-B14F-4D97-AF65-F5344CB8AC3E}">
        <p14:creationId xmlns:p14="http://schemas.microsoft.com/office/powerpoint/2010/main" val="348319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004BC-F23E-0B30-D2E6-ACED4467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C3E6C2-823F-CE08-7C50-3EB9EA92D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6AC5F1B-780C-86B5-23F7-A27AC990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0BF6C72-756C-DC9A-E7A1-A1AAF9275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9C00E1A-CFDD-2E37-EA90-14F6EC2A1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FA72CFB-8A7C-056B-7C5D-E8D93A3D2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Flourish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8067BAD-032A-9AF8-AEDC-E89A87407A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37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55023-CD8C-4964-53E9-7D43624CD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8C562-4859-E732-6866-86E04016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Flourish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3F9074-E20C-6AB0-06EF-4AAF4F413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Velmi intuitivní i pro začínajícího uživatele.</a:t>
            </a:r>
          </a:p>
          <a:p>
            <a:r>
              <a:rPr lang="cs-CZ" sz="2000" dirty="0"/>
              <a:t>Relativně snadná a přímočará cesta k finálnímu produktu (Story).</a:t>
            </a:r>
          </a:p>
          <a:p>
            <a:r>
              <a:rPr lang="cs-CZ" sz="2000" dirty="0"/>
              <a:t>Obsáhlá nabídka různých typů grafů, automatických animací </a:t>
            </a:r>
            <a:br>
              <a:rPr lang="cs-CZ" sz="2000" dirty="0"/>
            </a:br>
            <a:r>
              <a:rPr lang="cs-CZ" sz="2000" dirty="0"/>
              <a:t>s jednoduchým importem dat bez jejich další editace.</a:t>
            </a:r>
          </a:p>
          <a:p>
            <a:r>
              <a:rPr lang="cs-CZ" sz="2000" dirty="0"/>
              <a:t>Online aplikace s nutnou registrací.</a:t>
            </a:r>
          </a:p>
          <a:p>
            <a:r>
              <a:rPr lang="cs-CZ" sz="2000" dirty="0"/>
              <a:t>Statický export obrázku, HTML nebo sdílení URL linku.</a:t>
            </a:r>
          </a:p>
          <a:p>
            <a:r>
              <a:rPr lang="cs-CZ" sz="2000" dirty="0"/>
              <a:t>Pro každou vizualizaci je třeba načíst data samostatně.</a:t>
            </a:r>
          </a:p>
          <a:p>
            <a:r>
              <a:rPr lang="cs-CZ" sz="2000" dirty="0"/>
              <a:t>Nevhodný pro dashboardy, spíše pro prezentace a zobrazení</a:t>
            </a:r>
            <a:br>
              <a:rPr lang="cs-CZ" sz="2000" dirty="0"/>
            </a:br>
            <a:r>
              <a:rPr lang="cs-CZ" sz="2000" dirty="0"/>
              <a:t>individuálních výstupů.</a:t>
            </a:r>
          </a:p>
        </p:txBody>
      </p:sp>
    </p:spTree>
    <p:extLst>
      <p:ext uri="{BB962C8B-B14F-4D97-AF65-F5344CB8AC3E}">
        <p14:creationId xmlns:p14="http://schemas.microsoft.com/office/powerpoint/2010/main" val="2597490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BC8A8-AF9C-D369-A619-A9B9636F9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005AA-B282-7CCA-BF2C-1D0B752A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Flourish</a:t>
            </a:r>
            <a:r>
              <a:rPr lang="cs-CZ" dirty="0"/>
              <a:t> – uživatelské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1A54FC-7046-E0C1-E51E-1B9925F89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480"/>
              </a:spcBef>
            </a:pPr>
            <a:r>
              <a:rPr lang="sk-SK" sz="2000" dirty="0" err="1"/>
              <a:t>Rychlá</a:t>
            </a:r>
            <a:r>
              <a:rPr lang="sk-SK" sz="2000" dirty="0"/>
              <a:t> </a:t>
            </a:r>
            <a:r>
              <a:rPr lang="sk-SK" sz="2000" dirty="0" err="1"/>
              <a:t>orientace</a:t>
            </a:r>
            <a:r>
              <a:rPr lang="sk-SK" sz="2000" dirty="0"/>
              <a:t> v programu, </a:t>
            </a:r>
            <a:r>
              <a:rPr lang="sk-SK" sz="2000" dirty="0" err="1"/>
              <a:t>intuitivní</a:t>
            </a:r>
            <a:r>
              <a:rPr lang="sk-SK" sz="2000" dirty="0"/>
              <a:t>.</a:t>
            </a:r>
          </a:p>
          <a:p>
            <a:pPr lvl="0">
              <a:spcBef>
                <a:spcPts val="480"/>
              </a:spcBef>
            </a:pPr>
            <a:r>
              <a:rPr lang="sk-SK" sz="2000" dirty="0"/>
              <a:t>Jednoduché </a:t>
            </a:r>
            <a:r>
              <a:rPr lang="sk-SK" sz="2000" dirty="0" err="1"/>
              <a:t>načítání</a:t>
            </a:r>
            <a:r>
              <a:rPr lang="sk-SK" sz="2000" dirty="0"/>
              <a:t> dat (Excel/csv) a </a:t>
            </a:r>
            <a:r>
              <a:rPr lang="sk-SK" sz="2000" dirty="0" err="1"/>
              <a:t>rychlé</a:t>
            </a:r>
            <a:r>
              <a:rPr lang="sk-SK" sz="2000" dirty="0"/>
              <a:t> </a:t>
            </a:r>
            <a:r>
              <a:rPr lang="sk-SK" sz="2000" dirty="0" err="1"/>
              <a:t>vytvoření</a:t>
            </a:r>
            <a:r>
              <a:rPr lang="sk-SK" sz="2000" dirty="0"/>
              <a:t> </a:t>
            </a:r>
            <a:r>
              <a:rPr lang="sk-SK" sz="2000" dirty="0" err="1"/>
              <a:t>vizualizace</a:t>
            </a:r>
            <a:r>
              <a:rPr lang="sk-SK" sz="2000" dirty="0"/>
              <a:t>.</a:t>
            </a:r>
          </a:p>
          <a:p>
            <a:pPr lvl="0">
              <a:spcBef>
                <a:spcPts val="480"/>
              </a:spcBef>
            </a:pPr>
            <a:r>
              <a:rPr lang="cs-CZ" sz="2000" dirty="0"/>
              <a:t>Data se použijí tak jak jsou, žádné dodatečné úpravy nejsou možné.</a:t>
            </a:r>
          </a:p>
          <a:p>
            <a:pPr lvl="0">
              <a:spcBef>
                <a:spcPts val="480"/>
              </a:spcBef>
            </a:pPr>
            <a:r>
              <a:rPr lang="cs-CZ" sz="2000" dirty="0"/>
              <a:t>Pro vybrané typy grafů </a:t>
            </a:r>
            <a:r>
              <a:rPr lang="cs-CZ" sz="2000" dirty="0" err="1"/>
              <a:t>drill-down</a:t>
            </a:r>
            <a:r>
              <a:rPr lang="cs-CZ" sz="2000" dirty="0"/>
              <a:t>, nerealizovatelné </a:t>
            </a:r>
            <a:r>
              <a:rPr lang="cs-CZ" sz="2000" dirty="0" err="1"/>
              <a:t>drill-through</a:t>
            </a:r>
            <a:r>
              <a:rPr lang="cs-CZ" sz="2000" dirty="0"/>
              <a:t>.</a:t>
            </a:r>
          </a:p>
          <a:p>
            <a:pPr lvl="0">
              <a:spcBef>
                <a:spcPts val="480"/>
              </a:spcBef>
              <a:spcAft>
                <a:spcPts val="800"/>
              </a:spcAft>
            </a:pPr>
            <a:r>
              <a:rPr lang="sk-SK" sz="2000" dirty="0"/>
              <a:t>Vhodné pro </a:t>
            </a:r>
            <a:r>
              <a:rPr lang="sk-SK" sz="2000" dirty="0" err="1"/>
              <a:t>prezentace</a:t>
            </a:r>
            <a:r>
              <a:rPr lang="sk-SK" sz="2000" dirty="0"/>
              <a:t> a vložení </a:t>
            </a:r>
            <a:r>
              <a:rPr lang="sk-SK" sz="2000" dirty="0" err="1"/>
              <a:t>embedded</a:t>
            </a:r>
            <a:r>
              <a:rPr lang="sk-SK" sz="2000" dirty="0"/>
              <a:t> </a:t>
            </a:r>
            <a:r>
              <a:rPr lang="sk-SK" sz="2000" dirty="0" err="1"/>
              <a:t>prvků</a:t>
            </a:r>
            <a:r>
              <a:rPr lang="sk-SK" sz="2000" dirty="0"/>
              <a:t> na vlastní stránky. </a:t>
            </a:r>
          </a:p>
          <a:p>
            <a:pPr lvl="0">
              <a:spcBef>
                <a:spcPts val="480"/>
              </a:spcBef>
              <a:spcAft>
                <a:spcPts val="800"/>
              </a:spcAft>
            </a:pPr>
            <a:r>
              <a:rPr lang="cs-CZ" sz="2000" dirty="0"/>
              <a:t>Nemá uživatelské filtry, pouze možnost (ne)zobrazení dle výběru z legendy.</a:t>
            </a:r>
          </a:p>
          <a:p>
            <a:pPr lvl="0">
              <a:spcBef>
                <a:spcPts val="480"/>
              </a:spcBef>
              <a:spcAft>
                <a:spcPts val="800"/>
              </a:spcAft>
            </a:pPr>
            <a:r>
              <a:rPr lang="cs-CZ" sz="2000" dirty="0"/>
              <a:t>Omezená funkcionalita bezplatné verze (např. nejsou mapy ČR).</a:t>
            </a:r>
          </a:p>
          <a:p>
            <a:pPr>
              <a:spcBef>
                <a:spcPts val="480"/>
              </a:spcBef>
            </a:pPr>
            <a:r>
              <a:rPr lang="cs-CZ" sz="2000" dirty="0"/>
              <a:t>Menší efektivita pro větší datové soubory (10K+).</a:t>
            </a:r>
          </a:p>
        </p:txBody>
      </p:sp>
    </p:spTree>
    <p:extLst>
      <p:ext uri="{BB962C8B-B14F-4D97-AF65-F5344CB8AC3E}">
        <p14:creationId xmlns:p14="http://schemas.microsoft.com/office/powerpoint/2010/main" val="2257296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5CA6F-3206-D6C8-71BB-29BDCB0B1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20F95-A53B-9A0C-761C-6D46479F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Flourish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878510-42C3-0B79-56C9-A0A575EB9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Edice Free, Publisher, Enterprise</a:t>
            </a:r>
          </a:p>
          <a:p>
            <a:r>
              <a:rPr lang="cs-CZ" sz="2000" dirty="0"/>
              <a:t>Liší se funkcemi pro týmy, zabezpečení a další funkcionalitou </a:t>
            </a:r>
            <a:br>
              <a:rPr lang="cs-CZ" sz="2000" dirty="0"/>
            </a:br>
            <a:r>
              <a:rPr lang="cs-CZ" sz="2000" dirty="0"/>
              <a:t>(např. </a:t>
            </a:r>
            <a:r>
              <a:rPr lang="cs-CZ" sz="2000" dirty="0" err="1"/>
              <a:t>download</a:t>
            </a:r>
            <a:r>
              <a:rPr lang="cs-CZ" sz="2000" dirty="0"/>
              <a:t> apod.)</a:t>
            </a:r>
          </a:p>
          <a:p>
            <a:r>
              <a:rPr lang="cs-CZ" sz="2000" dirty="0"/>
              <a:t>Ceny na vyžádání podle potřeby a počtu uživatelů.</a:t>
            </a:r>
          </a:p>
          <a:p>
            <a:r>
              <a:rPr lang="cs-CZ" sz="2000" dirty="0"/>
              <a:t>Sdílení (</a:t>
            </a:r>
            <a:r>
              <a:rPr lang="cs-CZ" sz="2000" dirty="0" err="1"/>
              <a:t>view-only</a:t>
            </a:r>
            <a:r>
              <a:rPr lang="cs-CZ" sz="2000" dirty="0"/>
              <a:t>) tzv. Story zdarma.</a:t>
            </a:r>
          </a:p>
          <a:p>
            <a:r>
              <a:rPr lang="cs-CZ" sz="2000" dirty="0"/>
              <a:t>Česká školení a podpora prakticky neexistuje.</a:t>
            </a:r>
          </a:p>
        </p:txBody>
      </p:sp>
    </p:spTree>
    <p:extLst>
      <p:ext uri="{BB962C8B-B14F-4D97-AF65-F5344CB8AC3E}">
        <p14:creationId xmlns:p14="http://schemas.microsoft.com/office/powerpoint/2010/main" val="284930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B04B9-E4B6-6A9B-452D-F4DD46E39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E4A87-9C1C-64F3-BD04-2A0B717A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oftware, Multimediální software, Počítačová ikona&#10;&#10;Obsah vygenerovaný umělou inteligencí může být nesprávný.">
            <a:extLst>
              <a:ext uri="{FF2B5EF4-FFF2-40B4-BE49-F238E27FC236}">
                <a16:creationId xmlns:a16="http://schemas.microsoft.com/office/drawing/2014/main" id="{F9613E54-3A40-DA75-0F6B-61DE6AA48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7" name="Obrázek 6" descr="Obsah obrázku text, snímek obrazovky, software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05952746-BB4F-816F-98AC-378FF2694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Obrázek 8" descr="Obsah obrázku text, snímek obrazovky, software, Multimediální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370B0D77-1889-D5A8-A1E4-420A8164C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0B974-C31A-B8DF-4D9D-8CA30735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340304-C1BF-EEB2-7BD8-971D77FF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Libor Šlik</a:t>
            </a:r>
            <a:br>
              <a:rPr lang="cs-CZ" sz="2400" dirty="0"/>
            </a:br>
            <a:r>
              <a:rPr lang="cs-CZ" sz="2400" dirty="0"/>
              <a:t>20+ let práce s analytickými nástroji a technologiemi pro sběr dat a automatizaci jejich zpracovávání, reportování a vizualizaci</a:t>
            </a:r>
          </a:p>
          <a:p>
            <a:r>
              <a:rPr lang="cs-CZ" sz="2400" b="1" dirty="0"/>
              <a:t>ACREA CR</a:t>
            </a:r>
          </a:p>
          <a:p>
            <a:pPr lvl="1"/>
            <a:r>
              <a:rPr lang="cs-CZ" sz="2000" dirty="0"/>
              <a:t>analytické služby,</a:t>
            </a:r>
          </a:p>
          <a:p>
            <a:pPr lvl="1"/>
            <a:r>
              <a:rPr lang="cs-CZ" sz="2000" dirty="0"/>
              <a:t>projekty,</a:t>
            </a:r>
          </a:p>
          <a:p>
            <a:pPr lvl="1"/>
            <a:r>
              <a:rPr lang="cs-CZ" sz="2000" dirty="0"/>
              <a:t>konzultace,</a:t>
            </a:r>
          </a:p>
          <a:p>
            <a:pPr lvl="1"/>
            <a:r>
              <a:rPr lang="cs-CZ" sz="2000" dirty="0"/>
              <a:t>školení, </a:t>
            </a:r>
          </a:p>
          <a:p>
            <a:pPr lvl="1"/>
            <a:r>
              <a:rPr lang="cs-CZ" sz="2000" dirty="0"/>
              <a:t>software …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2940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EB195-0A1D-02E6-C5DC-1D49DBC54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40A6EC5-100D-CA2F-AF69-76F29D014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Canva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940A2B9-3374-9810-AE3A-7865F69597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313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3A71A-F7CE-4C9A-A9C5-142078224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21C42-B6C1-682B-8C7C-E9314D87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Canva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82837-2B08-0268-9459-7CF435D4E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Velmi intuitivní i pro začínajícího uživatele.</a:t>
            </a:r>
          </a:p>
          <a:p>
            <a:r>
              <a:rPr lang="cs-CZ" sz="2000" dirty="0"/>
              <a:t>Relativně snadná a přímočará cesta k finálnímu produktu, prezentace.</a:t>
            </a:r>
          </a:p>
          <a:p>
            <a:r>
              <a:rPr lang="cs-CZ" sz="2000" dirty="0"/>
              <a:t>Pro každou vizualizaci je třeba načíst data samostatně.</a:t>
            </a:r>
          </a:p>
          <a:p>
            <a:r>
              <a:rPr lang="cs-CZ" sz="2000" dirty="0"/>
              <a:t>Nevhodná pro dashboardy, spíše pro prezentace a zobrazení</a:t>
            </a:r>
            <a:br>
              <a:rPr lang="cs-CZ" sz="2000" dirty="0"/>
            </a:br>
            <a:r>
              <a:rPr lang="cs-CZ" sz="2000" dirty="0"/>
              <a:t>individuálních výstupů, infografika či příspěvků na vybrané sociální sítě.</a:t>
            </a:r>
          </a:p>
          <a:p>
            <a:r>
              <a:rPr lang="cs-CZ" sz="2000" dirty="0"/>
              <a:t>Možnost propojení s </a:t>
            </a:r>
            <a:r>
              <a:rPr lang="cs-CZ" sz="2000" dirty="0" err="1"/>
              <a:t>Flourish</a:t>
            </a:r>
            <a:r>
              <a:rPr lang="cs-CZ" sz="2000" dirty="0"/>
              <a:t>.</a:t>
            </a:r>
          </a:p>
          <a:p>
            <a:r>
              <a:rPr lang="cs-CZ" sz="2000" dirty="0"/>
              <a:t>Online s nutnou registrací.</a:t>
            </a:r>
          </a:p>
        </p:txBody>
      </p:sp>
    </p:spTree>
    <p:extLst>
      <p:ext uri="{BB962C8B-B14F-4D97-AF65-F5344CB8AC3E}">
        <p14:creationId xmlns:p14="http://schemas.microsoft.com/office/powerpoint/2010/main" val="744376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12BA0-3922-2436-A670-DCD10072C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DEEC0-A51D-1423-EA94-47B0D5DC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Canva</a:t>
            </a:r>
            <a:r>
              <a:rPr lang="cs-CZ" dirty="0"/>
              <a:t> – uživatelské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EF1754-72A6-32CD-5BA9-AD189C7C5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480"/>
              </a:spcBef>
            </a:pPr>
            <a:r>
              <a:rPr lang="sk-SK" sz="2000" dirty="0" err="1"/>
              <a:t>Rychlá</a:t>
            </a:r>
            <a:r>
              <a:rPr lang="sk-SK" sz="2000" dirty="0"/>
              <a:t> </a:t>
            </a:r>
            <a:r>
              <a:rPr lang="sk-SK" sz="2000" dirty="0" err="1"/>
              <a:t>orientace</a:t>
            </a:r>
            <a:r>
              <a:rPr lang="sk-SK" sz="2000" dirty="0"/>
              <a:t> v programu, </a:t>
            </a:r>
            <a:r>
              <a:rPr lang="sk-SK" sz="2000" dirty="0" err="1"/>
              <a:t>intuitivní</a:t>
            </a:r>
            <a:r>
              <a:rPr lang="sk-SK" sz="2000" dirty="0"/>
              <a:t>.</a:t>
            </a:r>
          </a:p>
          <a:p>
            <a:pPr lvl="0">
              <a:spcBef>
                <a:spcPts val="480"/>
              </a:spcBef>
            </a:pPr>
            <a:r>
              <a:rPr lang="sk-SK" sz="2000" dirty="0"/>
              <a:t>Jednoduché </a:t>
            </a:r>
            <a:r>
              <a:rPr lang="sk-SK" sz="2000" dirty="0" err="1"/>
              <a:t>načítání</a:t>
            </a:r>
            <a:r>
              <a:rPr lang="sk-SK" sz="2000" dirty="0"/>
              <a:t> dat (Excel/csv) a </a:t>
            </a:r>
            <a:r>
              <a:rPr lang="sk-SK" sz="2000" dirty="0" err="1"/>
              <a:t>rychlé</a:t>
            </a:r>
            <a:r>
              <a:rPr lang="sk-SK" sz="2000" dirty="0"/>
              <a:t> </a:t>
            </a:r>
            <a:r>
              <a:rPr lang="sk-SK" sz="2000" dirty="0" err="1"/>
              <a:t>vytvoření</a:t>
            </a:r>
            <a:r>
              <a:rPr lang="sk-SK" sz="2000" dirty="0"/>
              <a:t> </a:t>
            </a:r>
            <a:r>
              <a:rPr lang="sk-SK" sz="2000" dirty="0" err="1"/>
              <a:t>vizualizace</a:t>
            </a:r>
            <a:r>
              <a:rPr lang="sk-SK" sz="2000" dirty="0"/>
              <a:t>.</a:t>
            </a:r>
          </a:p>
          <a:p>
            <a:pPr lvl="0">
              <a:spcBef>
                <a:spcPts val="480"/>
              </a:spcBef>
            </a:pPr>
            <a:r>
              <a:rPr lang="cs-CZ" sz="2000" dirty="0"/>
              <a:t>Data se použijí tak jak jsou, žádné dodatečné úpravy nejsou možné.</a:t>
            </a:r>
          </a:p>
          <a:p>
            <a:pPr lvl="0">
              <a:spcBef>
                <a:spcPts val="480"/>
              </a:spcBef>
            </a:pPr>
            <a:r>
              <a:rPr lang="cs-CZ" sz="2000" dirty="0"/>
              <a:t>Oproti </a:t>
            </a:r>
            <a:r>
              <a:rPr lang="cs-CZ" sz="2000" dirty="0" err="1"/>
              <a:t>Flourishu</a:t>
            </a:r>
            <a:r>
              <a:rPr lang="cs-CZ" sz="2000" dirty="0"/>
              <a:t> je možné vytvořit komplexnější prezentaci,</a:t>
            </a:r>
            <a:br>
              <a:rPr lang="cs-CZ" sz="2000" dirty="0"/>
            </a:br>
            <a:r>
              <a:rPr lang="cs-CZ" sz="2000" dirty="0"/>
              <a:t>více prvků/grafů/infografiky na jeden slide s dalšími popisky a obrázky. </a:t>
            </a:r>
          </a:p>
          <a:p>
            <a:pPr lvl="0">
              <a:spcBef>
                <a:spcPts val="48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53098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444BE-5C65-1409-0E79-F35503A20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68DA1-FBC1-BF5B-D452-9B56D95B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Canva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3A9211-4F62-BE8A-822D-DC1E9C675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63" y="1203598"/>
            <a:ext cx="8229600" cy="3394472"/>
          </a:xfrm>
        </p:spPr>
        <p:txBody>
          <a:bodyPr>
            <a:normAutofit/>
          </a:bodyPr>
          <a:lstStyle/>
          <a:p>
            <a:pPr lvl="0">
              <a:spcBef>
                <a:spcPts val="480"/>
              </a:spcBef>
            </a:pPr>
            <a:r>
              <a:rPr lang="cs-CZ" sz="2000" dirty="0"/>
              <a:t>Bezplatná verze má omezený výběr obrázků, grafů, ikon.</a:t>
            </a:r>
          </a:p>
          <a:p>
            <a:pPr lvl="0">
              <a:spcBef>
                <a:spcPts val="480"/>
              </a:spcBef>
            </a:pPr>
            <a:r>
              <a:rPr lang="cs-CZ" sz="2000" dirty="0"/>
              <a:t>PRO, 12€/měsíc/uživatel</a:t>
            </a:r>
          </a:p>
          <a:p>
            <a:pPr lvl="0">
              <a:spcBef>
                <a:spcPts val="480"/>
              </a:spcBef>
            </a:pPr>
            <a:r>
              <a:rPr lang="cs-CZ" sz="2000" dirty="0"/>
              <a:t>Teams, 10€/měsíc/uživatel</a:t>
            </a:r>
          </a:p>
          <a:p>
            <a:pPr lvl="0">
              <a:spcBef>
                <a:spcPts val="480"/>
              </a:spcBef>
            </a:pPr>
            <a:r>
              <a:rPr lang="cs-CZ" sz="2000" dirty="0"/>
              <a:t>Další různé edice – Enterprise, for </a:t>
            </a:r>
            <a:r>
              <a:rPr lang="cs-CZ" sz="2000" dirty="0" err="1"/>
              <a:t>NonProfit</a:t>
            </a:r>
            <a:r>
              <a:rPr lang="cs-CZ" sz="2000" dirty="0"/>
              <a:t>, for </a:t>
            </a:r>
            <a:r>
              <a:rPr lang="cs-CZ" sz="2000" dirty="0" err="1"/>
              <a:t>Education</a:t>
            </a:r>
            <a:endParaRPr lang="cs-CZ" sz="2000" dirty="0"/>
          </a:p>
          <a:p>
            <a:pPr lvl="0">
              <a:spcBef>
                <a:spcPts val="480"/>
              </a:spcBef>
            </a:pPr>
            <a:r>
              <a:rPr lang="cs-CZ" sz="2000" dirty="0"/>
              <a:t>Liší se velikostí cloud prostoru, přístupem k obrázkům, různým typům grafů, sdílením a prací v týmu, dostupností AI nástrojů.</a:t>
            </a:r>
          </a:p>
          <a:p>
            <a:pPr lvl="0">
              <a:spcBef>
                <a:spcPts val="480"/>
              </a:spcBef>
            </a:pPr>
            <a:r>
              <a:rPr lang="cs-CZ" sz="2000" dirty="0"/>
              <a:t>Existuje bohatá nabídka online/</a:t>
            </a:r>
            <a:r>
              <a:rPr lang="cs-CZ" sz="2000" dirty="0" err="1"/>
              <a:t>onsite</a:t>
            </a:r>
            <a:r>
              <a:rPr lang="cs-CZ" sz="2000" dirty="0"/>
              <a:t> školení v českém jazyce.</a:t>
            </a:r>
          </a:p>
        </p:txBody>
      </p:sp>
    </p:spTree>
    <p:extLst>
      <p:ext uri="{BB962C8B-B14F-4D97-AF65-F5344CB8AC3E}">
        <p14:creationId xmlns:p14="http://schemas.microsoft.com/office/powerpoint/2010/main" val="1113112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5430F-1790-752C-4CEF-0774E80C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F681E388-0A09-3880-29C4-2E41D8AD1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9566BB-CB60-2F20-D6A0-4D1F1977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3B54208-5DF5-56F0-AE94-1D3C9D5D1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67FB407-C61F-397B-BFE4-D8D3224F8F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Infogram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2654EC6-870D-7CE3-3C14-09A8544BA6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756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5D757-9C5A-C64F-C3A2-31FF3B543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55CBA-CD4F-ABCD-C495-D6560BE3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Infogram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44994E-0381-44C1-201E-B1E7CE50A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Velmi intuitivní pro začínajícího uživatele.</a:t>
            </a:r>
          </a:p>
          <a:p>
            <a:r>
              <a:rPr lang="cs-CZ" sz="2000" dirty="0"/>
              <a:t>Rozsáhlá nabídka grafů, přizpůsobitelných animací a další vizuálních prvků (ikony, grafika, obrázky).</a:t>
            </a:r>
          </a:p>
          <a:p>
            <a:r>
              <a:rPr lang="cs-CZ" sz="2000" dirty="0"/>
              <a:t>Rozsáhlé možnosti exportu, ale typicky ve vyšších, placených verzích.</a:t>
            </a:r>
          </a:p>
          <a:p>
            <a:r>
              <a:rPr lang="cs-CZ" sz="2000" dirty="0"/>
              <a:t>Přednastavené šablony vhodné pro různé </a:t>
            </a:r>
            <a:r>
              <a:rPr lang="cs-CZ" sz="2000" dirty="0" err="1"/>
              <a:t>tématické</a:t>
            </a:r>
            <a:r>
              <a:rPr lang="cs-CZ" sz="2000" dirty="0"/>
              <a:t> oblasti jako jsou informační plakáty, prezentace, sociální sítě, dashboardy.</a:t>
            </a:r>
          </a:p>
          <a:p>
            <a:r>
              <a:rPr lang="cs-CZ" sz="2000" dirty="0"/>
              <a:t>Omezený počet projektů v bezplatné verzi obsahující logo </a:t>
            </a:r>
            <a:r>
              <a:rPr lang="cs-CZ" sz="2000" dirty="0" err="1"/>
              <a:t>Infogram</a:t>
            </a:r>
            <a:r>
              <a:rPr lang="cs-CZ" sz="2000" dirty="0"/>
              <a:t>.</a:t>
            </a:r>
          </a:p>
          <a:p>
            <a:r>
              <a:rPr lang="cs-CZ" sz="2000" dirty="0"/>
              <a:t>Online aplikace s nutnou registrací.</a:t>
            </a:r>
          </a:p>
          <a:p>
            <a:r>
              <a:rPr lang="cs-CZ" sz="2000" dirty="0"/>
              <a:t>Pro každou vizualizaci je třeba načíst data samostatně.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58746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4C349-5767-982A-4775-E71D996D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338C5-A773-6AEF-6532-9611C644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Infogram</a:t>
            </a:r>
            <a:r>
              <a:rPr lang="cs-CZ" dirty="0"/>
              <a:t> – uživatelské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FDEBA3-8199-127D-883F-02F53C21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Velmi intuitivní orientace v programu již při prvním použití.</a:t>
            </a:r>
          </a:p>
          <a:p>
            <a:r>
              <a:rPr lang="cs-CZ" sz="2000" dirty="0"/>
              <a:t>Jednoduché načítání dat, která však musí být předem připravená přesně ve formátu, potřebném pro jejich vizualizaci.</a:t>
            </a:r>
          </a:p>
          <a:p>
            <a:r>
              <a:rPr lang="cs-CZ" sz="2000" dirty="0"/>
              <a:t>Omezené možnosti úpravy popisků os.</a:t>
            </a:r>
          </a:p>
          <a:p>
            <a:r>
              <a:rPr lang="cs-CZ" sz="2000" dirty="0"/>
              <a:t>Mapa ČR není k dispozici v bezplatné verzi.</a:t>
            </a:r>
          </a:p>
          <a:p>
            <a:r>
              <a:rPr lang="cs-CZ" sz="2000" dirty="0"/>
              <a:t>Pomalejší při zpracování většího objemu dat (10K+ řádků).</a:t>
            </a:r>
          </a:p>
          <a:p>
            <a:r>
              <a:rPr lang="cs-CZ" sz="2000" dirty="0"/>
              <a:t>Filtrování pouze na úrovni legendy.</a:t>
            </a:r>
          </a:p>
          <a:p>
            <a:r>
              <a:rPr lang="cs-CZ" sz="2000" dirty="0"/>
              <a:t>Neumožňuje nativně </a:t>
            </a:r>
            <a:r>
              <a:rPr lang="cs-CZ" sz="2000" dirty="0" err="1"/>
              <a:t>drill-down</a:t>
            </a:r>
            <a:r>
              <a:rPr lang="cs-CZ" sz="2000" dirty="0"/>
              <a:t>, ale dají se využít linky na jiné vizualizace</a:t>
            </a:r>
            <a:br>
              <a:rPr lang="cs-CZ" sz="2000" dirty="0"/>
            </a:br>
            <a:r>
              <a:rPr lang="cs-CZ" sz="2000" dirty="0"/>
              <a:t>(pouze v placených verzích).</a:t>
            </a:r>
          </a:p>
        </p:txBody>
      </p:sp>
    </p:spTree>
    <p:extLst>
      <p:ext uri="{BB962C8B-B14F-4D97-AF65-F5344CB8AC3E}">
        <p14:creationId xmlns:p14="http://schemas.microsoft.com/office/powerpoint/2010/main" val="3174734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87864-D9D7-1899-D5A4-674393580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E1BBD-073C-17DD-5BB7-57D90047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Infogram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185803-7D6E-D092-24BC-1D28D0569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Edice Free, PRO, Business, Team, Enterprise</a:t>
            </a:r>
          </a:p>
          <a:p>
            <a:pPr lvl="1"/>
            <a:r>
              <a:rPr lang="cs-CZ" sz="2000" dirty="0"/>
              <a:t>PRO 19$/uživatel/měsíc</a:t>
            </a:r>
          </a:p>
          <a:p>
            <a:pPr lvl="1"/>
            <a:r>
              <a:rPr lang="cs-CZ" sz="2000" dirty="0"/>
              <a:t>Business 67$/uživatel/měsíc</a:t>
            </a:r>
          </a:p>
          <a:p>
            <a:pPr lvl="1"/>
            <a:r>
              <a:rPr lang="cs-CZ" sz="2000" dirty="0"/>
              <a:t>Team 149$/uživatel/měsíc</a:t>
            </a:r>
          </a:p>
          <a:p>
            <a:r>
              <a:rPr lang="cs-CZ" sz="2000" dirty="0"/>
              <a:t>Liší se počtem projektů, uživatelů, šablon, dalšími nástroji pro úpravu, možností načítání dat z SQL, API apod.</a:t>
            </a:r>
          </a:p>
          <a:p>
            <a:r>
              <a:rPr lang="cs-CZ" sz="2000" dirty="0"/>
              <a:t>Česká školení neexistují, na stránkách </a:t>
            </a:r>
            <a:r>
              <a:rPr lang="cs-CZ" sz="2000" dirty="0" err="1"/>
              <a:t>Infogram</a:t>
            </a:r>
            <a:r>
              <a:rPr lang="cs-CZ" sz="2000" dirty="0"/>
              <a:t> webinář pro začátečníky.</a:t>
            </a:r>
          </a:p>
          <a:p>
            <a:r>
              <a:rPr lang="cs-CZ" sz="2000" dirty="0"/>
              <a:t>Všeobecné rozšíření a podpora malá, nicméně často k vidění,</a:t>
            </a:r>
            <a:br>
              <a:rPr lang="cs-CZ" sz="2000" dirty="0"/>
            </a:br>
            <a:r>
              <a:rPr lang="cs-CZ" sz="2000" dirty="0"/>
              <a:t>např. na Seznam.cz.</a:t>
            </a:r>
          </a:p>
        </p:txBody>
      </p:sp>
    </p:spTree>
    <p:extLst>
      <p:ext uri="{BB962C8B-B14F-4D97-AF65-F5344CB8AC3E}">
        <p14:creationId xmlns:p14="http://schemas.microsoft.com/office/powerpoint/2010/main" val="2674480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8073C-23A7-20D1-EFFB-B03E72ED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software, Multimediální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D0FA4993-E4CA-5470-3F27-58D0DC0BA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277" cy="5144218"/>
          </a:xfrm>
        </p:spPr>
      </p:pic>
      <p:pic>
        <p:nvPicPr>
          <p:cNvPr id="9" name="Obrázek 8" descr="Obsah obrázku text, software, Multimediální software, Grafický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249E879E-5A23-3217-772E-CCCEB7F46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1AF738E-01F2-B220-FAE2-BD27CD5F4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ACREA CR</a:t>
            </a:r>
            <a:endParaRPr lang="cs-CZ" dirty="0"/>
          </a:p>
        </p:txBody>
      </p:sp>
      <p:pic>
        <p:nvPicPr>
          <p:cNvPr id="4" name="Obrázek 3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212002A9-0EF0-BB10-0212-FA1F3F938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7574"/>
            <a:ext cx="6858000" cy="34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9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0ED46A1-63E9-1520-69CF-4AA908477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Looker</a:t>
            </a:r>
            <a:r>
              <a:rPr lang="cs-CZ" dirty="0"/>
              <a:t> Studio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F419CCF-3C84-53EC-EA05-AF51F94637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564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A9E0DA2-E93D-67F2-6EB0-886D7CDF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Looker</a:t>
            </a:r>
            <a:r>
              <a:rPr lang="cs-CZ" sz="3200" dirty="0"/>
              <a:t> Studio (Google Data Studio)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0D376C7-6778-7B94-D629-720A977FB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Velké množství datových konektorů a formátů s možností živých dat.</a:t>
            </a:r>
          </a:p>
          <a:p>
            <a:r>
              <a:rPr lang="cs-CZ" sz="2000" dirty="0"/>
              <a:t>Online přístup s Google účtem (nutnost) a rozšířená registrace.</a:t>
            </a:r>
          </a:p>
          <a:p>
            <a:r>
              <a:rPr lang="cs-CZ" sz="2000" dirty="0"/>
              <a:t>Základní agregační funkce a vzorce.</a:t>
            </a:r>
          </a:p>
          <a:p>
            <a:r>
              <a:rPr lang="cs-CZ" sz="2000" dirty="0"/>
              <a:t>Rozsáhlá komunita uživatelů (pomoc/šablony).</a:t>
            </a:r>
          </a:p>
          <a:p>
            <a:r>
              <a:rPr lang="cs-CZ" sz="2000" dirty="0"/>
              <a:t>Snadná integrace s jinými Google službami, ideální jako nadstavba pro Google </a:t>
            </a:r>
            <a:r>
              <a:rPr lang="cs-CZ" sz="2000" dirty="0" err="1"/>
              <a:t>Analytics</a:t>
            </a:r>
            <a:r>
              <a:rPr lang="cs-CZ" sz="2000" dirty="0"/>
              <a:t>/</a:t>
            </a:r>
            <a:r>
              <a:rPr lang="cs-CZ" sz="2000" dirty="0" err="1"/>
              <a:t>Sheets</a:t>
            </a:r>
            <a:r>
              <a:rPr lang="cs-CZ" sz="2000" dirty="0"/>
              <a:t> apod.</a:t>
            </a:r>
          </a:p>
        </p:txBody>
      </p:sp>
    </p:spTree>
    <p:extLst>
      <p:ext uri="{BB962C8B-B14F-4D97-AF65-F5344CB8AC3E}">
        <p14:creationId xmlns:p14="http://schemas.microsoft.com/office/powerpoint/2010/main" val="8420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A7C4F-B893-3FB4-D71C-05AA5F554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24AD0AC-0F67-57BC-2538-80CA2752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Looker</a:t>
            </a:r>
            <a:r>
              <a:rPr lang="cs-CZ" sz="3200" dirty="0"/>
              <a:t> Studio – uživatelské hodnocení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575C858-0CD3-D430-212A-A39AFA2C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cs-CZ" sz="2000" dirty="0"/>
              <a:t>Bohatá bezplatná verze.</a:t>
            </a:r>
          </a:p>
          <a:p>
            <a:pPr>
              <a:spcBef>
                <a:spcPts val="480"/>
              </a:spcBef>
            </a:pPr>
            <a:r>
              <a:rPr lang="cs-CZ" sz="2000" dirty="0"/>
              <a:t>Složitější orientace v úvodu, ale pak rychlá práce s programem.</a:t>
            </a:r>
          </a:p>
          <a:p>
            <a:pPr>
              <a:spcBef>
                <a:spcPts val="480"/>
              </a:spcBef>
            </a:pPr>
            <a:r>
              <a:rPr lang="cs-CZ" sz="2000" dirty="0"/>
              <a:t>Menší efektivita pro velké </a:t>
            </a:r>
            <a:r>
              <a:rPr lang="cs-CZ" sz="2000" dirty="0" err="1"/>
              <a:t>datasety</a:t>
            </a:r>
            <a:r>
              <a:rPr lang="cs-CZ" sz="2000" dirty="0"/>
              <a:t>.</a:t>
            </a:r>
          </a:p>
          <a:p>
            <a:pPr>
              <a:spcBef>
                <a:spcPts val="480"/>
              </a:spcBef>
            </a:pPr>
            <a:r>
              <a:rPr lang="cs-CZ" sz="2000" dirty="0"/>
              <a:t>Umožňuje jak </a:t>
            </a:r>
            <a:r>
              <a:rPr lang="cs-CZ" sz="2000" dirty="0" err="1"/>
              <a:t>drill-down</a:t>
            </a:r>
            <a:r>
              <a:rPr lang="cs-CZ" sz="2000" dirty="0"/>
              <a:t>, tak i </a:t>
            </a:r>
            <a:r>
              <a:rPr lang="cs-CZ" sz="2000" dirty="0" err="1"/>
              <a:t>drill-through</a:t>
            </a:r>
            <a:r>
              <a:rPr lang="cs-CZ" sz="2000" dirty="0"/>
              <a:t>.</a:t>
            </a:r>
          </a:p>
          <a:p>
            <a:pPr>
              <a:spcBef>
                <a:spcPts val="480"/>
              </a:spcBef>
            </a:pPr>
            <a:r>
              <a:rPr lang="cs-CZ" sz="2000" dirty="0"/>
              <a:t>Rychlá a efektivní týmová spolupráce.</a:t>
            </a:r>
          </a:p>
          <a:p>
            <a:pPr>
              <a:spcBef>
                <a:spcPts val="480"/>
              </a:spcBef>
            </a:pPr>
            <a:r>
              <a:rPr lang="cs-CZ" sz="2000" dirty="0"/>
              <a:t>Možnost práce se živými daty z SQL databáze.</a:t>
            </a:r>
          </a:p>
          <a:p>
            <a:pPr>
              <a:spcBef>
                <a:spcPts val="480"/>
              </a:spcBef>
            </a:pPr>
            <a:r>
              <a:rPr lang="cs-CZ" sz="2000" dirty="0"/>
              <a:t>Omezené možnosti exportu dashboardu (pdf), </a:t>
            </a:r>
            <a:br>
              <a:rPr lang="cs-CZ" sz="2000" dirty="0"/>
            </a:br>
            <a:r>
              <a:rPr lang="cs-CZ" sz="2000" dirty="0"/>
              <a:t>nebo sdílení mailem či odkazem.</a:t>
            </a:r>
          </a:p>
        </p:txBody>
      </p:sp>
    </p:spTree>
    <p:extLst>
      <p:ext uri="{BB962C8B-B14F-4D97-AF65-F5344CB8AC3E}">
        <p14:creationId xmlns:p14="http://schemas.microsoft.com/office/powerpoint/2010/main" val="611829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D9BF9-0DC7-79B7-F453-16266FA21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7AEB8-A00C-3C09-33B7-52F7EED0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Looker</a:t>
            </a:r>
            <a:r>
              <a:rPr lang="cs-CZ" dirty="0"/>
              <a:t> Studio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1D2291-7502-E226-18FA-5D5894987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Edice – Free a PRO</a:t>
            </a:r>
          </a:p>
          <a:p>
            <a:pPr lvl="1"/>
            <a:r>
              <a:rPr lang="cs-CZ" sz="2000" dirty="0"/>
              <a:t>Bezplatná verze</a:t>
            </a:r>
          </a:p>
          <a:p>
            <a:pPr lvl="1"/>
            <a:r>
              <a:rPr lang="cs-CZ" sz="2000" dirty="0"/>
              <a:t>PRO 9$/měsíc/uživatel</a:t>
            </a:r>
          </a:p>
          <a:p>
            <a:r>
              <a:rPr lang="cs-CZ" sz="2000" dirty="0"/>
              <a:t>Liší se vlastnictvím obsahu (uživatel vs. organizace), možností sdílení a centralizované správy, přiřazením rolí a správy projektů, automatizací a možností využití mobilní aplikace.</a:t>
            </a:r>
          </a:p>
          <a:p>
            <a:r>
              <a:rPr lang="cs-CZ" sz="2000" dirty="0"/>
              <a:t>Existují česká školení, online (většinou Aj) tutoriály.</a:t>
            </a:r>
          </a:p>
        </p:txBody>
      </p:sp>
    </p:spTree>
    <p:extLst>
      <p:ext uri="{BB962C8B-B14F-4D97-AF65-F5344CB8AC3E}">
        <p14:creationId xmlns:p14="http://schemas.microsoft.com/office/powerpoint/2010/main" val="3044955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5540D-7ECB-63AA-5B9F-C28C64AB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software, Počítačová ikona&#10;&#10;Obsah vygenerovaný umělou inteligencí může být nesprávný.">
            <a:extLst>
              <a:ext uri="{FF2B5EF4-FFF2-40B4-BE49-F238E27FC236}">
                <a16:creationId xmlns:a16="http://schemas.microsoft.com/office/drawing/2014/main" id="{97EB203A-318C-6AFF-5E4B-05951C04B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7" name="Obrázek 6" descr="Obsah obrázku text, snímek obrazovky, software, Počítačová ikona&#10;&#10;Obsah vygenerovaný umělou inteligencí může být nesprávný.">
            <a:extLst>
              <a:ext uri="{FF2B5EF4-FFF2-40B4-BE49-F238E27FC236}">
                <a16:creationId xmlns:a16="http://schemas.microsoft.com/office/drawing/2014/main" id="{8D42F51B-ED32-A40B-D351-E593ACB7C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A879BDF-E24A-27CD-372F-A4E4257B9C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Tableau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8D5865F-D90B-AF13-DA53-3E680C7B0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773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35FC3-C2DC-3098-9E8F-2FB4C2BD6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98AAD-66E2-D034-84FC-E6E391C6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Tableau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35C0B-7513-A478-BB5C-263A1FB1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Vhodný hlavně pro tvorbu dashboardů.</a:t>
            </a:r>
          </a:p>
          <a:p>
            <a:r>
              <a:rPr lang="cs-CZ" sz="2000" dirty="0"/>
              <a:t>Modulární, desktopová i online verze.</a:t>
            </a:r>
          </a:p>
          <a:p>
            <a:r>
              <a:rPr lang="cs-CZ" sz="2000" dirty="0"/>
              <a:t>Silná funkcionalita přípravy dat.</a:t>
            </a:r>
          </a:p>
          <a:p>
            <a:r>
              <a:rPr lang="cs-CZ" sz="2000" dirty="0"/>
              <a:t>Interakce R, Python, </a:t>
            </a:r>
            <a:r>
              <a:rPr lang="cs-CZ" sz="2000" dirty="0" err="1"/>
              <a:t>MatLab</a:t>
            </a:r>
            <a:r>
              <a:rPr lang="cs-CZ" sz="2000" dirty="0"/>
              <a:t>.</a:t>
            </a:r>
          </a:p>
          <a:p>
            <a:r>
              <a:rPr lang="cs-CZ" sz="2000" dirty="0"/>
              <a:t>Datový model, transformace a statistické formáty</a:t>
            </a:r>
          </a:p>
          <a:p>
            <a:r>
              <a:rPr lang="cs-CZ" sz="2000" dirty="0"/>
              <a:t>Sofistikovaná tvorba nových sloupců, agregací apod.</a:t>
            </a:r>
          </a:p>
          <a:p>
            <a:r>
              <a:rPr lang="cs-CZ" sz="2000" dirty="0"/>
              <a:t>Možnost vytvoření datového flow pro správu dat.</a:t>
            </a:r>
          </a:p>
          <a:p>
            <a:r>
              <a:rPr lang="cs-CZ" sz="2000" dirty="0"/>
              <a:t>Dostupnost </a:t>
            </a:r>
            <a:r>
              <a:rPr lang="cs-CZ" sz="2000" dirty="0" err="1"/>
              <a:t>datasetů</a:t>
            </a:r>
            <a:r>
              <a:rPr lang="cs-CZ" sz="2000" dirty="0"/>
              <a:t> v rámci projektu, stačí je importovat pouze jednou.</a:t>
            </a:r>
          </a:p>
        </p:txBody>
      </p:sp>
    </p:spTree>
    <p:extLst>
      <p:ext uri="{BB962C8B-B14F-4D97-AF65-F5344CB8AC3E}">
        <p14:creationId xmlns:p14="http://schemas.microsoft.com/office/powerpoint/2010/main" val="108263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7A1FD-3AB8-3DD4-9B87-17640C637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AA370-398E-CB99-8620-DC398A95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Tableau</a:t>
            </a:r>
            <a:r>
              <a:rPr lang="cs-CZ" dirty="0"/>
              <a:t> – uživatelské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17B994-0D40-1731-4969-B26F60D7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Podobná organizace dat jako v obdobných nástrojích (PowerBI/</a:t>
            </a:r>
            <a:r>
              <a:rPr lang="cs-CZ" sz="2000" dirty="0" err="1"/>
              <a:t>Looker</a:t>
            </a:r>
            <a:r>
              <a:rPr lang="cs-CZ" sz="2000" dirty="0"/>
              <a:t> Studio), dimenze a míry, filtry, nicméně těžší prvotní orientace.</a:t>
            </a:r>
          </a:p>
          <a:p>
            <a:r>
              <a:rPr lang="cs-CZ" sz="2000" dirty="0"/>
              <a:t>Široká škála funkcionality pro práci s </a:t>
            </a:r>
            <a:r>
              <a:rPr lang="cs-CZ" sz="2000" dirty="0" err="1"/>
              <a:t>datasety</a:t>
            </a:r>
            <a:r>
              <a:rPr lang="cs-CZ" sz="2000" dirty="0"/>
              <a:t>, jejich propojení </a:t>
            </a:r>
            <a:br>
              <a:rPr lang="cs-CZ" sz="2000" dirty="0"/>
            </a:br>
            <a:r>
              <a:rPr lang="cs-CZ" sz="2000" dirty="0"/>
              <a:t>(různé úrovně </a:t>
            </a:r>
            <a:r>
              <a:rPr lang="cs-CZ" sz="2000" dirty="0" err="1"/>
              <a:t>join</a:t>
            </a:r>
            <a:r>
              <a:rPr lang="cs-CZ" sz="2000" dirty="0"/>
              <a:t>), relace apod.</a:t>
            </a:r>
          </a:p>
          <a:p>
            <a:r>
              <a:rPr lang="cs-CZ" sz="2000" dirty="0"/>
              <a:t>Vizualizace se vytvářejí jednotlivě do tzv. </a:t>
            </a:r>
            <a:r>
              <a:rPr lang="cs-CZ" sz="2000" dirty="0" err="1"/>
              <a:t>worksheetů</a:t>
            </a:r>
            <a:r>
              <a:rPr lang="cs-CZ" sz="2000" dirty="0"/>
              <a:t>, ty lze následně zkombinovat do Dashboardů nebo Story.</a:t>
            </a:r>
          </a:p>
          <a:p>
            <a:r>
              <a:rPr lang="cs-CZ" sz="2000" dirty="0"/>
              <a:t>Bohaté možnosti customizace, filtrů, akcí, </a:t>
            </a:r>
            <a:r>
              <a:rPr lang="cs-CZ" sz="2000" dirty="0" err="1"/>
              <a:t>drill-down</a:t>
            </a:r>
            <a:r>
              <a:rPr lang="cs-CZ" sz="2000" dirty="0"/>
              <a:t>/up/</a:t>
            </a:r>
            <a:r>
              <a:rPr lang="cs-CZ" sz="2000" dirty="0" err="1"/>
              <a:t>through</a:t>
            </a:r>
            <a:r>
              <a:rPr lang="cs-CZ" sz="2000" dirty="0"/>
              <a:t>, přechodů nicméně trochu těžkopádné nastavení.</a:t>
            </a:r>
          </a:p>
          <a:p>
            <a:r>
              <a:rPr lang="cs-CZ" sz="2000" dirty="0"/>
              <a:t>Při výběru sloupce dostanu nápovědu na výběr vhodných typů grafů.</a:t>
            </a:r>
          </a:p>
        </p:txBody>
      </p:sp>
    </p:spTree>
    <p:extLst>
      <p:ext uri="{BB962C8B-B14F-4D97-AF65-F5344CB8AC3E}">
        <p14:creationId xmlns:p14="http://schemas.microsoft.com/office/powerpoint/2010/main" val="1502266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2BE40-D376-9945-68CF-3F5E685F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1682E-8B5C-7F80-9563-965E5D12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Tableau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64DA3-E80B-1FB1-5C7D-BFBDA6DC6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Edice</a:t>
            </a:r>
          </a:p>
          <a:p>
            <a:pPr lvl="1"/>
            <a:r>
              <a:rPr lang="cs-CZ" sz="2000" dirty="0" err="1"/>
              <a:t>Personal</a:t>
            </a:r>
            <a:r>
              <a:rPr lang="cs-CZ" sz="2000" dirty="0"/>
              <a:t>, Enterprise, </a:t>
            </a:r>
            <a:r>
              <a:rPr lang="cs-CZ" sz="2000" dirty="0" err="1"/>
              <a:t>Tableau</a:t>
            </a:r>
            <a:r>
              <a:rPr lang="cs-CZ" sz="2000" dirty="0"/>
              <a:t>+</a:t>
            </a:r>
          </a:p>
          <a:p>
            <a:r>
              <a:rPr lang="cs-CZ" sz="2000" dirty="0"/>
              <a:t>Cena rozlišuje kombinaci edice a role</a:t>
            </a:r>
          </a:p>
          <a:p>
            <a:pPr lvl="1"/>
            <a:r>
              <a:rPr lang="cs-CZ" sz="2000" dirty="0" err="1"/>
              <a:t>Creator</a:t>
            </a:r>
            <a:r>
              <a:rPr lang="cs-CZ" sz="2000" dirty="0"/>
              <a:t>, 75-115$/měsíc/uživatel</a:t>
            </a:r>
          </a:p>
          <a:p>
            <a:pPr lvl="1"/>
            <a:r>
              <a:rPr lang="cs-CZ" sz="2000" dirty="0"/>
              <a:t>Explorer, 42-70$/měsíc/uživatel</a:t>
            </a:r>
          </a:p>
          <a:p>
            <a:pPr lvl="1"/>
            <a:r>
              <a:rPr lang="cs-CZ" sz="2000" dirty="0"/>
              <a:t>Viewer, 15-35$/měsíc/uživatel</a:t>
            </a:r>
          </a:p>
          <a:p>
            <a:r>
              <a:rPr lang="cs-CZ" sz="2000" dirty="0"/>
              <a:t>Edice se liší možnostmi editace dashboardu (desktop/online)</a:t>
            </a:r>
          </a:p>
          <a:p>
            <a:r>
              <a:rPr lang="cs-CZ" sz="2000" dirty="0"/>
              <a:t>Česká školení dostupná (online/</a:t>
            </a:r>
            <a:r>
              <a:rPr lang="cs-CZ" sz="2000" dirty="0" err="1"/>
              <a:t>onsite</a:t>
            </a:r>
            <a:r>
              <a:rPr lang="cs-CZ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2067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909D3-CA7E-427D-8B77-4091DC68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" name="Obrázek 16" descr="Obsah obrázku text, snímek obrazovky, číslo, software">
            <a:extLst>
              <a:ext uri="{FF2B5EF4-FFF2-40B4-BE49-F238E27FC236}">
                <a16:creationId xmlns:a16="http://schemas.microsoft.com/office/drawing/2014/main" id="{8F0D851D-942B-E5E1-3246-2249BCF30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" y="0"/>
            <a:ext cx="9144000" cy="5143500"/>
          </a:xfrm>
          <a:prstGeom prst="rect">
            <a:avLst/>
          </a:prstGeom>
        </p:spPr>
      </p:pic>
      <p:pic>
        <p:nvPicPr>
          <p:cNvPr id="15" name="Obrázek 14" descr="Obsah obrázku text, mapa, snímek obrazovky, diagram&#10;&#10;Obsah vygenerovaný umělou inteligencí může být nesprávný.">
            <a:extLst>
              <a:ext uri="{FF2B5EF4-FFF2-40B4-BE49-F238E27FC236}">
                <a16:creationId xmlns:a16="http://schemas.microsoft.com/office/drawing/2014/main" id="{7AC73AF4-033B-2307-C6B4-A9FE6244D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Zástupný obsah 12" descr="Obsah obrázku text, snímek obrazovky, software, Multimediální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566F3FDD-3C61-C877-8F0B-68CB72721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54198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44EA5-1121-D506-7510-495E9806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C5810-57C5-6550-D60C-C6F7C348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představení</a:t>
            </a:r>
          </a:p>
          <a:p>
            <a:r>
              <a:rPr lang="cs-CZ" dirty="0"/>
              <a:t>Vybrané vizualizační nástroje</a:t>
            </a:r>
          </a:p>
          <a:p>
            <a:r>
              <a:rPr lang="cs-CZ" dirty="0"/>
              <a:t>Doporučení a závěr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91DF67-7C69-433F-1870-C36CE297C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51670"/>
            <a:ext cx="2135330" cy="26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39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54431C-D11E-C75A-3102-21EACB188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PowerBI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C5ACA5F-E77B-F1F8-9AAE-ADC7621C9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25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4B802-FA52-F9FB-CD4B-2111902E8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C3438-CA98-2FD6-41E0-6EA5B3E1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PowerBI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1C0F9-E68F-E993-F777-D89CBC26D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Online i desktopová aplikace.</a:t>
            </a:r>
          </a:p>
          <a:p>
            <a:r>
              <a:rPr lang="cs-CZ" sz="2000" dirty="0"/>
              <a:t>Široká nabídka datových vstupů s možností automatizace pomocí </a:t>
            </a:r>
            <a:br>
              <a:rPr lang="cs-CZ" sz="2000" dirty="0"/>
            </a:br>
            <a:r>
              <a:rPr lang="cs-CZ" sz="2000" dirty="0"/>
              <a:t>datové brány.</a:t>
            </a:r>
          </a:p>
          <a:p>
            <a:r>
              <a:rPr lang="cs-CZ" sz="2000" dirty="0"/>
              <a:t>Jednoduché osvojení díky obecné znalosti MS prostředí.</a:t>
            </a:r>
          </a:p>
          <a:p>
            <a:r>
              <a:rPr lang="cs-CZ" sz="2000" dirty="0"/>
              <a:t>Implementace AI (</a:t>
            </a:r>
            <a:r>
              <a:rPr lang="cs-CZ" sz="2000" dirty="0" err="1"/>
              <a:t>Copilot</a:t>
            </a:r>
            <a:r>
              <a:rPr lang="cs-CZ" sz="2000" dirty="0"/>
              <a:t>) a integrace do Microsoft 365 (např. Teams).</a:t>
            </a:r>
          </a:p>
          <a:p>
            <a:r>
              <a:rPr lang="cs-CZ" sz="2000" dirty="0"/>
              <a:t>Možnosti </a:t>
            </a:r>
            <a:r>
              <a:rPr lang="cs-CZ" sz="2000" dirty="0" err="1"/>
              <a:t>PowerQuery</a:t>
            </a:r>
            <a:r>
              <a:rPr lang="cs-CZ" sz="2000" dirty="0"/>
              <a:t> a jazyka DAX podobně jako v Excelu.</a:t>
            </a:r>
          </a:p>
          <a:p>
            <a:r>
              <a:rPr lang="cs-CZ" sz="2000" dirty="0"/>
              <a:t>Datový model, relace, nové proměnné, funkce, agregace.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38258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C14B0-3426-6A1E-CF65-838D4F3AE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1BC6-60E5-765C-8A06-E14DF1F4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PowerBI – uživatelské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FD9F63-E188-1009-0068-50817A215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Rozsáhlá komunita uživatelů, doporučeno vyhledávat anglicky,</a:t>
            </a:r>
            <a:br>
              <a:rPr lang="cs-CZ" sz="2000" dirty="0"/>
            </a:br>
            <a:r>
              <a:rPr lang="cs-CZ" sz="2000" dirty="0"/>
              <a:t>ačkoli aplikace může být i česky, je vhodné přepnout jazyk do angličtiny.</a:t>
            </a:r>
          </a:p>
          <a:p>
            <a:r>
              <a:rPr lang="cs-CZ" sz="2000" dirty="0"/>
              <a:t>Umožňuje libovolné datové manipulace a transformace.</a:t>
            </a:r>
          </a:p>
          <a:p>
            <a:r>
              <a:rPr lang="cs-CZ" sz="2000" dirty="0"/>
              <a:t>Slučování více zdrojů, libovolná kombinace datových zdrojů (statických</a:t>
            </a:r>
            <a:br>
              <a:rPr lang="cs-CZ" sz="2000" dirty="0"/>
            </a:br>
            <a:r>
              <a:rPr lang="cs-CZ" sz="2000" dirty="0"/>
              <a:t>živých dat z dtb, API) i v bezplatné verzi.</a:t>
            </a:r>
          </a:p>
          <a:p>
            <a:r>
              <a:rPr lang="cs-CZ" sz="2000" dirty="0"/>
              <a:t>Někdy komplikovaná logika datových filtrů/</a:t>
            </a:r>
            <a:r>
              <a:rPr lang="cs-CZ" sz="2000" dirty="0" err="1"/>
              <a:t>slicerů</a:t>
            </a:r>
            <a:r>
              <a:rPr lang="cs-CZ" sz="2000" dirty="0"/>
              <a:t> v rámci stránek </a:t>
            </a:r>
            <a:br>
              <a:rPr lang="cs-CZ" sz="2000" dirty="0"/>
            </a:br>
            <a:r>
              <a:rPr lang="cs-CZ" sz="2000" dirty="0"/>
              <a:t>reportu, jejich (ne)použití na různé vizuály.</a:t>
            </a:r>
          </a:p>
          <a:p>
            <a:r>
              <a:rPr lang="cs-CZ" sz="2000" dirty="0"/>
              <a:t>Různá úroveň sdílení (</a:t>
            </a:r>
            <a:r>
              <a:rPr lang="cs-CZ" sz="2000" dirty="0" err="1"/>
              <a:t>embedded</a:t>
            </a:r>
            <a:r>
              <a:rPr lang="cs-CZ" sz="2000" dirty="0"/>
              <a:t>) a exportu podle použité verze.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66785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CD636-148D-06DD-A4E1-BF5335784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507BE-9E4D-A82F-8407-B07B86B6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PowerBI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14930B-AB2E-7D8F-2598-C93F28D67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Edice Free, Cloud, PRO, Premium</a:t>
            </a:r>
          </a:p>
          <a:p>
            <a:r>
              <a:rPr lang="cs-CZ" sz="2000" dirty="0"/>
              <a:t>Liší se možnostmi práce v týmu, sdílení, případně výkonem.</a:t>
            </a:r>
          </a:p>
          <a:p>
            <a:pPr lvl="1"/>
            <a:r>
              <a:rPr lang="cs-CZ" sz="1600" dirty="0"/>
              <a:t>PRO, 10$/uživatel/měsíc</a:t>
            </a:r>
          </a:p>
          <a:p>
            <a:pPr lvl="1"/>
            <a:r>
              <a:rPr lang="cs-CZ" sz="1600" dirty="0"/>
              <a:t>Premium, 20$/PPU/měsíc</a:t>
            </a:r>
          </a:p>
          <a:p>
            <a:r>
              <a:rPr lang="cs-CZ" sz="2000" dirty="0"/>
              <a:t>Nejširší nabídka školení v češtině, online/</a:t>
            </a:r>
            <a:r>
              <a:rPr lang="cs-CZ" sz="2000" dirty="0" err="1"/>
              <a:t>onsite</a:t>
            </a:r>
            <a:r>
              <a:rPr lang="cs-CZ" sz="2000" dirty="0"/>
              <a:t>/video/web.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7049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D1454-3724-CE45-F066-112FEEA9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software, Počítačová ikona&#10;&#10;Obsah vygenerovaný umělou inteligencí může být nesprávný.">
            <a:extLst>
              <a:ext uri="{FF2B5EF4-FFF2-40B4-BE49-F238E27FC236}">
                <a16:creationId xmlns:a16="http://schemas.microsoft.com/office/drawing/2014/main" id="{BBB96FFE-B41E-448A-41C2-87D3FAB0C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277" cy="5144218"/>
          </a:xfrm>
        </p:spPr>
      </p:pic>
      <p:pic>
        <p:nvPicPr>
          <p:cNvPr id="7" name="Obrázek 6" descr="Obsah obrázku text, snímek obrazovky, číslo,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9BA9A788-3F18-27AE-73AB-16F23656A41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9144000" cy="5308054"/>
          </a:xfrm>
          <a:prstGeom prst="rect">
            <a:avLst/>
          </a:prstGeom>
        </p:spPr>
      </p:pic>
      <p:pic>
        <p:nvPicPr>
          <p:cNvPr id="9" name="Obrázek 8" descr="Obsah obrázku text, software, Multimediální software, Počítačová ikona&#10;&#10;Obsah vygenerovaný umělou inteligencí může být nesprávný.">
            <a:extLst>
              <a:ext uri="{FF2B5EF4-FFF2-40B4-BE49-F238E27FC236}">
                <a16:creationId xmlns:a16="http://schemas.microsoft.com/office/drawing/2014/main" id="{3208B7A0-A285-C77C-00B7-028116E9C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8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A69306F-F8D9-219C-AF19-D6DA7E2C3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PS Imago PRO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069E771-3EE7-349C-4F55-22BE6EEFE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(SPSS Statistics)</a:t>
            </a:r>
          </a:p>
        </p:txBody>
      </p:sp>
    </p:spTree>
    <p:extLst>
      <p:ext uri="{BB962C8B-B14F-4D97-AF65-F5344CB8AC3E}">
        <p14:creationId xmlns:p14="http://schemas.microsoft.com/office/powerpoint/2010/main" val="1630359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7B2BD-A3EA-70D6-DB4B-4A9E31CCA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32AE6-2F2D-C769-9BF7-16CABD2D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IMAGO PRO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EFF6B2-D0DA-D135-0063-9B88F78C6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Funkcionalita pro práci s daty, nové proměnné, výběry, agregace a čistota dat a silné analytické možnosti, statistické algoritmy, predikce apod.</a:t>
            </a:r>
          </a:p>
          <a:p>
            <a:r>
              <a:rPr lang="cs-CZ" sz="2000" dirty="0"/>
              <a:t>Jednoduchá automatizace pomocí záznamu postupu (syntaxe) </a:t>
            </a:r>
            <a:br>
              <a:rPr lang="cs-CZ" sz="2000" dirty="0"/>
            </a:br>
            <a:r>
              <a:rPr lang="cs-CZ" sz="2000" dirty="0"/>
              <a:t>a předdefinovaného výstupu.</a:t>
            </a:r>
          </a:p>
          <a:p>
            <a:r>
              <a:rPr lang="cs-CZ" sz="2000" dirty="0"/>
              <a:t>Integrace do vnitřní infrastruktury organizace, vše může být </a:t>
            </a:r>
            <a:r>
              <a:rPr lang="cs-CZ" sz="2000" dirty="0" err="1"/>
              <a:t>onsite</a:t>
            </a:r>
            <a:r>
              <a:rPr lang="cs-CZ" sz="2000" dirty="0"/>
              <a:t>.</a:t>
            </a:r>
          </a:p>
          <a:p>
            <a:r>
              <a:rPr lang="cs-CZ" sz="2000" dirty="0"/>
              <a:t>Sdílení a zobrazení v Sharepoint prostředí organizace.</a:t>
            </a:r>
          </a:p>
          <a:p>
            <a:r>
              <a:rPr lang="cs-CZ" sz="2000" dirty="0"/>
              <a:t>Minimální možnosti další uživatelské interakce a dynamičnosti.</a:t>
            </a:r>
          </a:p>
          <a:p>
            <a:r>
              <a:rPr lang="cs-CZ" sz="2000" dirty="0"/>
              <a:t>Tvorba reportu pouze v desktopových aplikacích.</a:t>
            </a:r>
          </a:p>
          <a:p>
            <a:r>
              <a:rPr lang="cs-CZ" sz="2000" dirty="0"/>
              <a:t>Rozsáhlá nabídka datových (i statistických a dtb) formátů.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22979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6AE14-E2F9-3A81-5C80-D3C502EE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Imago PRO – uživatelské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4C6B9-CEB7-0549-0AB1-E91D7955F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Jeden z nejrozšířenějších statistických nástrojů, pro jednoduché, uživatelsky atraktivní reporty </a:t>
            </a:r>
          </a:p>
          <a:p>
            <a:r>
              <a:rPr lang="cs-CZ" sz="2000" dirty="0"/>
              <a:t>Relativně robustní a složitý nástroj.</a:t>
            </a:r>
          </a:p>
          <a:p>
            <a:r>
              <a:rPr lang="cs-CZ" sz="2000" dirty="0"/>
              <a:t>Výstup ve formě statických obrázků je rozmístěn do šablony reportu, </a:t>
            </a:r>
            <a:br>
              <a:rPr lang="cs-CZ" sz="2000" dirty="0"/>
            </a:br>
            <a:r>
              <a:rPr lang="cs-CZ" sz="2000" dirty="0"/>
              <a:t>do předpřipravených „kontejnerů“.</a:t>
            </a:r>
          </a:p>
          <a:p>
            <a:r>
              <a:rPr lang="cs-CZ" sz="2000" dirty="0"/>
              <a:t>Report umožňuje vložení odkazu, případně proklik do většího detailu </a:t>
            </a:r>
            <a:br>
              <a:rPr lang="cs-CZ" sz="2000" dirty="0"/>
            </a:br>
            <a:r>
              <a:rPr lang="cs-CZ" sz="2000" dirty="0"/>
              <a:t>nebo požadovaného výstupu. </a:t>
            </a:r>
            <a:r>
              <a:rPr lang="cs-CZ" sz="2000" dirty="0" err="1"/>
              <a:t>Drill-down</a:t>
            </a:r>
            <a:r>
              <a:rPr lang="cs-CZ" sz="2000" dirty="0"/>
              <a:t> velmi omezeně.</a:t>
            </a:r>
          </a:p>
          <a:p>
            <a:r>
              <a:rPr lang="cs-CZ" sz="2000" dirty="0"/>
              <a:t>Výstupem jsou statické obrázky v prostředí Sharepoint nebo na pravidelné bázi automatizovaně aktualizované výstupy ve formátu PNG/HTML/PDF.</a:t>
            </a:r>
          </a:p>
          <a:p>
            <a:r>
              <a:rPr lang="cs-CZ" sz="2000" dirty="0"/>
              <a:t>Všechna data i výstupy mohou být čistě </a:t>
            </a:r>
            <a:r>
              <a:rPr lang="cs-CZ" sz="2000" dirty="0" err="1"/>
              <a:t>onsite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014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D1CF2-5196-DDF9-215B-E8EB5858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Imago PRO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4F279B-3CA5-1370-3FF9-3CCCD6791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Modulární systém podle vybrané funkcionality.</a:t>
            </a:r>
          </a:p>
          <a:p>
            <a:r>
              <a:rPr lang="cs-CZ" sz="2000" dirty="0" err="1"/>
              <a:t>Authorized</a:t>
            </a:r>
            <a:r>
              <a:rPr lang="cs-CZ" sz="2000" dirty="0"/>
              <a:t> nebo </a:t>
            </a:r>
            <a:r>
              <a:rPr lang="cs-CZ" sz="2000" dirty="0" err="1"/>
              <a:t>Concurrent</a:t>
            </a:r>
            <a:r>
              <a:rPr lang="cs-CZ" sz="2000" dirty="0"/>
              <a:t> licence pro různé sféry.</a:t>
            </a:r>
          </a:p>
          <a:p>
            <a:pPr lvl="1"/>
            <a:r>
              <a:rPr lang="cs-CZ" sz="2000" dirty="0" err="1"/>
              <a:t>Authorized</a:t>
            </a:r>
            <a:r>
              <a:rPr lang="cs-CZ" sz="2000" dirty="0"/>
              <a:t>, 2500€/uživatel/permanent</a:t>
            </a:r>
          </a:p>
          <a:p>
            <a:r>
              <a:rPr lang="cs-CZ" sz="2000" dirty="0"/>
              <a:t>2 uživatelské licence pro tvorbu reportu</a:t>
            </a:r>
          </a:p>
          <a:p>
            <a:r>
              <a:rPr lang="cs-CZ" sz="2000" dirty="0"/>
              <a:t>Česká školení k dispozici online/</a:t>
            </a:r>
            <a:r>
              <a:rPr lang="cs-CZ" sz="2000" dirty="0" err="1"/>
              <a:t>onsite</a:t>
            </a:r>
            <a:r>
              <a:rPr lang="cs-CZ" sz="2000" dirty="0"/>
              <a:t>, video nahrávky.</a:t>
            </a:r>
          </a:p>
          <a:p>
            <a:r>
              <a:rPr lang="cs-CZ" sz="2000" dirty="0"/>
              <a:t>Statistický standard vyučovaný na VŠ.</a:t>
            </a:r>
          </a:p>
        </p:txBody>
      </p:sp>
    </p:spTree>
    <p:extLst>
      <p:ext uri="{BB962C8B-B14F-4D97-AF65-F5344CB8AC3E}">
        <p14:creationId xmlns:p14="http://schemas.microsoft.com/office/powerpoint/2010/main" val="1101893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846B80C-1681-0BA4-F6C2-A6AF494AF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45DB458-F41B-80BA-650B-A4522640B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154" y="1269024"/>
            <a:ext cx="4229691" cy="260545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F89F094-4A3F-10E3-8897-AB4379541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rázek 2" descr="Obsah obrázku text, snímek obrazovky, software, Webová stránka&#10;&#10;Obsah vygenerovaný umělou inteligencí může být nesprávný.">
            <a:extLst>
              <a:ext uri="{FF2B5EF4-FFF2-40B4-BE49-F238E27FC236}">
                <a16:creationId xmlns:a16="http://schemas.microsoft.com/office/drawing/2014/main" id="{D370F596-EB9E-A360-B3F1-61B0D6053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0417DA5-F9B1-5C65-3783-9BFB59E7B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996" y="880825"/>
            <a:ext cx="3620005" cy="338184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F79C3F5-CD78-D2F3-962B-2C39305512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995" y="880825"/>
            <a:ext cx="3620005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6" y="0"/>
            <a:ext cx="9158035" cy="51435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483518"/>
            <a:ext cx="7344816" cy="4248472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cs-CZ" dirty="0">
                <a:solidFill>
                  <a:schemeClr val="bg1"/>
                </a:solidFill>
              </a:rPr>
              <a:t>VIZUALIZACE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solidFill>
                  <a:schemeClr val="bg1"/>
                </a:solidFill>
              </a:rPr>
              <a:t>ETL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solidFill>
                  <a:schemeClr val="bg1"/>
                </a:solidFill>
              </a:rPr>
              <a:t>KONSOLIDACE DAT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solidFill>
                  <a:schemeClr val="bg1"/>
                </a:solidFill>
              </a:rPr>
              <a:t>PŘÍPRAVA DAT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solidFill>
                  <a:schemeClr val="bg1"/>
                </a:solidFill>
              </a:rPr>
              <a:t>MODELOVÁNÍ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solidFill>
                  <a:schemeClr val="bg1"/>
                </a:solidFill>
              </a:rPr>
              <a:t>EVALUACE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solidFill>
                  <a:schemeClr val="bg1"/>
                </a:solidFill>
              </a:rPr>
              <a:t>INTERPRETACE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solidFill>
                  <a:schemeClr val="bg1"/>
                </a:solidFill>
              </a:rPr>
              <a:t>IMPLEMENTACE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solidFill>
                  <a:schemeClr val="bg1"/>
                </a:solidFill>
              </a:rPr>
              <a:t>AUTOMATIZACE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97" y="4279599"/>
            <a:ext cx="1450300" cy="8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EA5C2-4005-22AF-90C6-C24ECE446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3DEADA3-05D7-C841-3D6E-D76574A73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712" y="1059582"/>
            <a:ext cx="5536704" cy="1102519"/>
          </a:xfrm>
        </p:spPr>
        <p:txBody>
          <a:bodyPr/>
          <a:lstStyle/>
          <a:p>
            <a:r>
              <a:rPr lang="cs-CZ" dirty="0"/>
              <a:t>PS CLEMENTINE PRO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9D107FA-D692-F6C6-3FFF-C03BECDE1D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(SPSS Modeler)</a:t>
            </a:r>
          </a:p>
        </p:txBody>
      </p:sp>
    </p:spTree>
    <p:extLst>
      <p:ext uri="{BB962C8B-B14F-4D97-AF65-F5344CB8AC3E}">
        <p14:creationId xmlns:p14="http://schemas.microsoft.com/office/powerpoint/2010/main" val="33825026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76714-90F7-5D27-AF5F-05F5B6957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9C16C-BABC-B8E3-8C75-0E39169B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CLEMENTINE PRO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96D88B-111B-854B-544B-BA0F6FB00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Datově nezávislá, uživatelsky příjemná, data-</a:t>
            </a:r>
            <a:r>
              <a:rPr lang="cs-CZ" sz="2000" dirty="0" err="1"/>
              <a:t>minigová</a:t>
            </a:r>
            <a:r>
              <a:rPr lang="cs-CZ" sz="2000" dirty="0"/>
              <a:t> desktop aplikace.</a:t>
            </a:r>
          </a:p>
          <a:p>
            <a:r>
              <a:rPr lang="cs-CZ" sz="2000" dirty="0"/>
              <a:t>Vizuální sestavení datových posloupností, manipulací a transformací.</a:t>
            </a:r>
          </a:p>
          <a:p>
            <a:r>
              <a:rPr lang="cs-CZ" sz="2000" dirty="0"/>
              <a:t>Centrální úložiště streamů s možností verzování, metadata.</a:t>
            </a:r>
          </a:p>
          <a:p>
            <a:r>
              <a:rPr lang="cs-CZ" sz="2000" dirty="0"/>
              <a:t>Automatizace produkčních úloh.</a:t>
            </a:r>
          </a:p>
          <a:p>
            <a:r>
              <a:rPr lang="cs-CZ" sz="2000" dirty="0"/>
              <a:t>Zpřístupnění správy procesů, spuštění analytických úloh </a:t>
            </a:r>
            <a:br>
              <a:rPr lang="cs-CZ" sz="2000" dirty="0"/>
            </a:br>
            <a:r>
              <a:rPr lang="cs-CZ" sz="2000" dirty="0"/>
              <a:t>i business uživatelům na základě různých rolí a oprávnění.</a:t>
            </a:r>
          </a:p>
        </p:txBody>
      </p:sp>
    </p:spTree>
    <p:extLst>
      <p:ext uri="{BB962C8B-B14F-4D97-AF65-F5344CB8AC3E}">
        <p14:creationId xmlns:p14="http://schemas.microsoft.com/office/powerpoint/2010/main" val="2917416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5D88E-B7B8-15AA-4C15-DF01014C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401A4-6F2F-E2FA-1B94-A44F863C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CLEMENTINE – uživatelské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3D817E-3A31-62E5-15D2-848387387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Jednoduché propojení s okolními aplikacemi.</a:t>
            </a:r>
          </a:p>
          <a:p>
            <a:r>
              <a:rPr lang="cs-CZ" sz="2000" dirty="0"/>
              <a:t>Datová i aplikační otevřenost typicky v </a:t>
            </a:r>
            <a:r>
              <a:rPr lang="cs-CZ" sz="2000" dirty="0" err="1"/>
              <a:t>onsite</a:t>
            </a:r>
            <a:r>
              <a:rPr lang="cs-CZ" sz="2000" dirty="0"/>
              <a:t> prostředí.</a:t>
            </a:r>
          </a:p>
          <a:p>
            <a:r>
              <a:rPr lang="cs-CZ" sz="2000" dirty="0"/>
              <a:t>Jednoduchá správa, modifikovatelnost i implementace.</a:t>
            </a:r>
          </a:p>
          <a:p>
            <a:r>
              <a:rPr lang="cs-CZ" sz="2000" dirty="0"/>
              <a:t>Omezené sdílení vizuálních prvků – grafů – jako obrázky, </a:t>
            </a:r>
            <a:br>
              <a:rPr lang="cs-CZ" sz="2000" dirty="0"/>
            </a:br>
            <a:r>
              <a:rPr lang="cs-CZ" sz="2000" dirty="0"/>
              <a:t>vizualizační nástroje typicky pouze pro analýzu, ne další prezentaci.</a:t>
            </a:r>
          </a:p>
          <a:p>
            <a:r>
              <a:rPr lang="cs-CZ" sz="2000" dirty="0" err="1"/>
              <a:t>Offline</a:t>
            </a:r>
            <a:r>
              <a:rPr lang="cs-CZ" sz="2000" dirty="0"/>
              <a:t> skórování a spouštění ad-hoc úloh business uživateli.</a:t>
            </a:r>
          </a:p>
          <a:p>
            <a:r>
              <a:rPr lang="cs-CZ" sz="2000" dirty="0"/>
              <a:t>Online skórování a efektivnější využití hw zdrojů.</a:t>
            </a:r>
          </a:p>
          <a:p>
            <a:r>
              <a:rPr lang="cs-CZ" sz="2000" dirty="0"/>
              <a:t>Neřeší špičku ledovce, ale vše ostatní.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9210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F9A51-B2A9-D293-9BCF-4675BA042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73953-AD9C-80A8-2B54-51B13BE5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CLEMENTINE PRO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A0B841-0F7A-EE55-D477-CE5282A4A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Authorized</a:t>
            </a:r>
            <a:r>
              <a:rPr lang="cs-CZ" sz="2400" dirty="0"/>
              <a:t> nebo </a:t>
            </a:r>
            <a:r>
              <a:rPr lang="cs-CZ" sz="2400" dirty="0" err="1"/>
              <a:t>Concurrent</a:t>
            </a:r>
            <a:r>
              <a:rPr lang="cs-CZ" sz="2400" dirty="0"/>
              <a:t> licence pro různé sféry.</a:t>
            </a:r>
          </a:p>
          <a:p>
            <a:r>
              <a:rPr lang="cs-CZ" sz="2400" dirty="0" err="1"/>
              <a:t>Authorized</a:t>
            </a:r>
            <a:r>
              <a:rPr lang="cs-CZ" sz="2400" dirty="0"/>
              <a:t>, 16500€/uživatel/permanent</a:t>
            </a:r>
          </a:p>
          <a:p>
            <a:r>
              <a:rPr lang="cs-CZ" sz="2400" dirty="0"/>
              <a:t>Česká školení k dispozici online/</a:t>
            </a:r>
            <a:r>
              <a:rPr lang="cs-CZ" sz="2400" dirty="0" err="1"/>
              <a:t>onsite</a:t>
            </a:r>
            <a:r>
              <a:rPr lang="cs-CZ" sz="2400" dirty="0"/>
              <a:t>, video nahrávky.</a:t>
            </a:r>
          </a:p>
          <a:p>
            <a:r>
              <a:rPr lang="cs-CZ" sz="2400" dirty="0"/>
              <a:t>Dataminingový standard vyučovaný na VŠ.</a:t>
            </a:r>
          </a:p>
        </p:txBody>
      </p:sp>
    </p:spTree>
    <p:extLst>
      <p:ext uri="{BB962C8B-B14F-4D97-AF65-F5344CB8AC3E}">
        <p14:creationId xmlns:p14="http://schemas.microsoft.com/office/powerpoint/2010/main" val="19671630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1F614-5AF5-D345-2D81-82A05CF3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AED61-424D-2FFA-B1A7-4826DE934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287F84-D1E2-FA2F-B11A-B416C5A511F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"/>
            <a:ext cx="9144000" cy="51294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F87B04D-B80D-D3CE-F8B7-F033FD75C3D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289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4FA0231-D123-3B28-3E0C-8FFE81D2E6A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01"/>
            <a:ext cx="9144000" cy="51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C99E97-B214-896D-54DC-8572F6731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IBM </a:t>
            </a:r>
            <a:r>
              <a:rPr lang="cs-CZ" dirty="0" err="1"/>
              <a:t>Cognos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820B33C-9963-C72D-02FE-403B4ED61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2579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6D3D9-717C-960D-5014-25535E153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DF75D-DB3F-DD13-047F-184A2C0F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IBM </a:t>
            </a:r>
            <a:r>
              <a:rPr lang="cs-CZ" dirty="0" err="1"/>
              <a:t>Cognos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367C6-7249-7927-2B33-65F67456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>
            <a:normAutofit/>
          </a:bodyPr>
          <a:lstStyle/>
          <a:p>
            <a:r>
              <a:rPr lang="cs-CZ" sz="2000" dirty="0"/>
              <a:t>Jedno z nejrozšířenějších, nejstarších, typicky „enterprise“ řešení pro </a:t>
            </a:r>
            <a:r>
              <a:rPr lang="cs-CZ" sz="2000" dirty="0" err="1"/>
              <a:t>bussines</a:t>
            </a:r>
            <a:r>
              <a:rPr lang="cs-CZ" sz="2000" dirty="0"/>
              <a:t> </a:t>
            </a:r>
            <a:r>
              <a:rPr lang="cs-CZ" sz="2000" dirty="0" err="1"/>
              <a:t>analytics</a:t>
            </a:r>
            <a:r>
              <a:rPr lang="cs-CZ" sz="2000" dirty="0"/>
              <a:t>, reportování a </a:t>
            </a:r>
            <a:r>
              <a:rPr lang="cs-CZ" sz="2000" dirty="0" err="1"/>
              <a:t>dashboarding</a:t>
            </a:r>
            <a:r>
              <a:rPr lang="cs-CZ" sz="2000" dirty="0"/>
              <a:t> určené pro větší organizace.</a:t>
            </a:r>
          </a:p>
          <a:p>
            <a:r>
              <a:rPr lang="cs-CZ" sz="2000" dirty="0"/>
              <a:t>Uživatelé si mohou reporty a dashboardy vytvářet sami bez pomoci IT, nicméně musí jim být připraveny (a administrovány) datové zdroje.</a:t>
            </a:r>
          </a:p>
          <a:p>
            <a:r>
              <a:rPr lang="cs-CZ" sz="2000" dirty="0"/>
              <a:t>Možnost rozšíření o AI a strojové učení.</a:t>
            </a:r>
          </a:p>
          <a:p>
            <a:r>
              <a:rPr lang="cs-CZ" sz="2000" dirty="0"/>
              <a:t>Distribuce (email, pdf) a plánování reportů.</a:t>
            </a:r>
          </a:p>
          <a:p>
            <a:r>
              <a:rPr lang="cs-CZ" sz="2000" dirty="0" err="1"/>
              <a:t>Onsite</a:t>
            </a:r>
            <a:r>
              <a:rPr lang="cs-CZ" sz="2000" dirty="0"/>
              <a:t> i cloud řešení.</a:t>
            </a:r>
          </a:p>
        </p:txBody>
      </p:sp>
    </p:spTree>
    <p:extLst>
      <p:ext uri="{BB962C8B-B14F-4D97-AF65-F5344CB8AC3E}">
        <p14:creationId xmlns:p14="http://schemas.microsoft.com/office/powerpoint/2010/main" val="30517211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C6BC6-00C0-CB03-ECEE-B9C3E7862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6B64C-F068-79D2-491D-8C364E5B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IBM </a:t>
            </a:r>
            <a:r>
              <a:rPr lang="cs-CZ" dirty="0" err="1"/>
              <a:t>Cognos</a:t>
            </a:r>
            <a:r>
              <a:rPr lang="cs-CZ" dirty="0"/>
              <a:t> – uživatelské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A53D6E-A470-FFAA-9E2A-3EE1CB794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Nutné rozdělení rolí na správce dat, který zajistí jejich přípravu </a:t>
            </a:r>
            <a:br>
              <a:rPr lang="cs-CZ" sz="2000" dirty="0"/>
            </a:br>
            <a:r>
              <a:rPr lang="cs-CZ" sz="2000" dirty="0"/>
              <a:t>a dostupnost pro ostatní „</a:t>
            </a:r>
            <a:r>
              <a:rPr lang="cs-CZ" sz="2000" dirty="0" err="1"/>
              <a:t>bussines</a:t>
            </a:r>
            <a:r>
              <a:rPr lang="cs-CZ" sz="2000" dirty="0"/>
              <a:t>“ uživatele.</a:t>
            </a:r>
          </a:p>
          <a:p>
            <a:r>
              <a:rPr lang="cs-CZ" sz="2000" dirty="0"/>
              <a:t>Uživatelsky příliš mnoho nastavení jednoduchých reportů tak, </a:t>
            </a:r>
            <a:br>
              <a:rPr lang="cs-CZ" sz="2000" dirty="0"/>
            </a:br>
            <a:r>
              <a:rPr lang="cs-CZ" sz="2000" dirty="0"/>
              <a:t>aby byly uživatelsky a vzhledově atraktivní.</a:t>
            </a:r>
          </a:p>
          <a:p>
            <a:r>
              <a:rPr lang="cs-CZ" sz="2000" dirty="0"/>
              <a:t>Relativně nižší flexibilita v designu reportů oproti jiným nástrojům.</a:t>
            </a:r>
          </a:p>
          <a:p>
            <a:r>
              <a:rPr lang="cs-CZ" sz="2000" dirty="0"/>
              <a:t>Diferenciace uživatelských rolí pro práci se softwarem, nejde moc</a:t>
            </a:r>
            <a:br>
              <a:rPr lang="cs-CZ" sz="2000" dirty="0"/>
            </a:br>
            <a:r>
              <a:rPr lang="cs-CZ" sz="2000" dirty="0"/>
              <a:t>očekávat, že uživatel bude schopen si zajistit vše od začátku do konce.</a:t>
            </a:r>
          </a:p>
          <a:p>
            <a:r>
              <a:rPr lang="cs-CZ" sz="2000" dirty="0"/>
              <a:t>Některý software převzatý IBM vykazuje znaky pomalejšího vývoje.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673670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17870-85FF-86C5-6DB0-C84A88279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1ADD3-228F-E903-3DEC-458FCA4C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IBM </a:t>
            </a:r>
            <a:r>
              <a:rPr lang="cs-CZ" dirty="0" err="1"/>
              <a:t>Cognos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78CB34-574A-FB65-613D-97E463F69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Edice On-premise, On-cloud </a:t>
            </a:r>
            <a:r>
              <a:rPr lang="cs-CZ" sz="2000" dirty="0" err="1"/>
              <a:t>hosted</a:t>
            </a:r>
            <a:r>
              <a:rPr lang="cs-CZ" sz="2000" dirty="0"/>
              <a:t>, On-</a:t>
            </a:r>
            <a:r>
              <a:rPr lang="cs-CZ" sz="2000" dirty="0" err="1"/>
              <a:t>Demand</a:t>
            </a:r>
            <a:endParaRPr lang="cs-CZ" sz="2000" dirty="0"/>
          </a:p>
          <a:p>
            <a:r>
              <a:rPr lang="cs-CZ" sz="2000" dirty="0"/>
              <a:t>Různé úrovně přístupu pro různé edice:</a:t>
            </a:r>
          </a:p>
          <a:p>
            <a:pPr lvl="1"/>
            <a:r>
              <a:rPr lang="cs-CZ" sz="1600" dirty="0"/>
              <a:t>Mobile, 5$/uživatel/měsíc</a:t>
            </a:r>
          </a:p>
          <a:p>
            <a:pPr lvl="1"/>
            <a:r>
              <a:rPr lang="cs-CZ" sz="1600" dirty="0"/>
              <a:t>Viewer, 12$/uživatel/měsíc</a:t>
            </a:r>
          </a:p>
          <a:p>
            <a:pPr lvl="1"/>
            <a:r>
              <a:rPr lang="cs-CZ" sz="1600" dirty="0"/>
              <a:t>User, 40$/uživatel/měsíc</a:t>
            </a:r>
          </a:p>
          <a:p>
            <a:pPr lvl="1"/>
            <a:r>
              <a:rPr lang="cs-CZ" sz="1600" dirty="0"/>
              <a:t>Explorer, 75$/uživatel/měsíc</a:t>
            </a:r>
          </a:p>
          <a:p>
            <a:pPr lvl="1"/>
            <a:r>
              <a:rPr lang="cs-CZ" sz="1600" dirty="0"/>
              <a:t>Admin, 450$/uživatel/měsíc</a:t>
            </a:r>
          </a:p>
          <a:p>
            <a:r>
              <a:rPr lang="cs-CZ" sz="2000" dirty="0"/>
              <a:t>Česká školení jsou k dispozici</a:t>
            </a:r>
          </a:p>
        </p:txBody>
      </p:sp>
    </p:spTree>
    <p:extLst>
      <p:ext uri="{BB962C8B-B14F-4D97-AF65-F5344CB8AC3E}">
        <p14:creationId xmlns:p14="http://schemas.microsoft.com/office/powerpoint/2010/main" val="25801257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AD295-5E27-69A9-053D-60B8B198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software, displej&#10;&#10;Obsah vygenerovaný umělou inteligencí může být nesprávný.">
            <a:extLst>
              <a:ext uri="{FF2B5EF4-FFF2-40B4-BE49-F238E27FC236}">
                <a16:creationId xmlns:a16="http://schemas.microsoft.com/office/drawing/2014/main" id="{2003A124-4F5F-76F8-6E75-57E05DA7374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"/>
            <a:ext cx="9144000" cy="5141026"/>
          </a:xfrm>
        </p:spPr>
      </p:pic>
      <p:pic>
        <p:nvPicPr>
          <p:cNvPr id="7" name="Obrázek 6" descr="Obsah obrázku text, software, Počítačová ikona, Webová stránka&#10;&#10;Obsah vygenerovaný umělou inteligencí může být nesprávný.">
            <a:extLst>
              <a:ext uri="{FF2B5EF4-FFF2-40B4-BE49-F238E27FC236}">
                <a16:creationId xmlns:a16="http://schemas.microsoft.com/office/drawing/2014/main" id="{474B66D3-38A6-28A8-F7B1-781806A2D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026"/>
          </a:xfrm>
          <a:prstGeom prst="rect">
            <a:avLst/>
          </a:prstGeom>
        </p:spPr>
      </p:pic>
      <p:pic>
        <p:nvPicPr>
          <p:cNvPr id="9" name="Obrázek 8" descr="Obsah obrázku software, text, Počítačová ikona, Multimediální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8D241963-C52C-FEF3-0827-1737B013F7F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C6574-5927-60EA-C9F1-9D5A41D7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ke zvážení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E2073A-EA5A-3292-8F4A-C1F88B8F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Chci/Mohu mít data online v cloudu?</a:t>
            </a:r>
          </a:p>
          <a:p>
            <a:r>
              <a:rPr lang="cs-CZ" sz="2000" dirty="0"/>
              <a:t>Jde o jednorázovou operaci nebo budu chtít úlohu automatizovat?</a:t>
            </a:r>
          </a:p>
          <a:p>
            <a:r>
              <a:rPr lang="cs-CZ" sz="2000" dirty="0"/>
              <a:t>Budu potřebovat data před vizualizací upravovat? </a:t>
            </a:r>
            <a:br>
              <a:rPr lang="cs-CZ" sz="2000" dirty="0"/>
            </a:br>
            <a:r>
              <a:rPr lang="cs-CZ" sz="2000" dirty="0"/>
              <a:t>Provádět datové manipulace/transformace/agregace? Pokud ano, kde?</a:t>
            </a:r>
          </a:p>
          <a:p>
            <a:r>
              <a:rPr lang="cs-CZ" sz="2000" dirty="0"/>
              <a:t>Zvládnu si něco naprogramovat nebo vyžaduji drag-drop prostředí?</a:t>
            </a:r>
          </a:p>
          <a:p>
            <a:r>
              <a:rPr lang="cs-CZ" sz="2000" dirty="0"/>
              <a:t>Budu vizualizace sdílet? Interní prostředí, online (cloud)?</a:t>
            </a:r>
          </a:p>
          <a:p>
            <a:r>
              <a:rPr lang="cs-CZ" sz="2000" dirty="0"/>
              <a:t>Je třeba zajistit různé úrovně přístupů k obsahu (uživatelé/role/práva)?</a:t>
            </a:r>
          </a:p>
          <a:p>
            <a:r>
              <a:rPr lang="cs-CZ" sz="2000" dirty="0"/>
              <a:t>Má mít příjemce možnost interakce (dynamické filtry apod.)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352188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DE9EAE1-0C6A-A9B1-BE70-37EB78D16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Další možnosti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7D89EAE-8514-4770-3175-5431603D5C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2000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972C2-CED6-06C9-11AA-282F085FE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BEF08-8B8A-FA30-E0FB-19EEF6E9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3DD6-88F1-41A1-040C-CB99BE64A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R (R Studio)</a:t>
            </a:r>
          </a:p>
          <a:p>
            <a:r>
              <a:rPr lang="cs-CZ" sz="2000" dirty="0" err="1"/>
              <a:t>jScript</a:t>
            </a:r>
            <a:endParaRPr lang="cs-CZ" sz="2000" dirty="0"/>
          </a:p>
          <a:p>
            <a:r>
              <a:rPr lang="cs-CZ" sz="2000" dirty="0"/>
              <a:t>Python / </a:t>
            </a:r>
            <a:r>
              <a:rPr lang="cs-CZ" sz="2000" dirty="0" err="1"/>
              <a:t>Jupyter</a:t>
            </a:r>
            <a:r>
              <a:rPr lang="cs-CZ" sz="2000" dirty="0"/>
              <a:t> Notebook (</a:t>
            </a:r>
            <a:r>
              <a:rPr lang="cs-CZ" sz="2000" dirty="0" err="1"/>
              <a:t>Idle</a:t>
            </a:r>
            <a:r>
              <a:rPr lang="cs-CZ" sz="2000" dirty="0"/>
              <a:t> aj.)</a:t>
            </a:r>
          </a:p>
          <a:p>
            <a:r>
              <a:rPr lang="cs-CZ" sz="2000" dirty="0"/>
              <a:t>Jiné programovací jazyky (GPL)</a:t>
            </a:r>
          </a:p>
        </p:txBody>
      </p:sp>
    </p:spTree>
    <p:extLst>
      <p:ext uri="{BB962C8B-B14F-4D97-AF65-F5344CB8AC3E}">
        <p14:creationId xmlns:p14="http://schemas.microsoft.com/office/powerpoint/2010/main" val="36205567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DA14E-097E-0D69-03B3-B93AD77D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– uživatelské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8DB737-ED56-A06F-8558-24F58241A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Pomocí programovacích nástrojů je možno vytvořit libovolný graf.</a:t>
            </a:r>
          </a:p>
          <a:p>
            <a:r>
              <a:rPr lang="cs-CZ" sz="2000" dirty="0"/>
              <a:t>Nutná znalost programovacích přístupů a myšlení.</a:t>
            </a:r>
          </a:p>
          <a:p>
            <a:r>
              <a:rPr lang="cs-CZ" sz="2000" dirty="0"/>
              <a:t>Velká časová investice pro jednoduchou vizualizaci.</a:t>
            </a:r>
          </a:p>
          <a:p>
            <a:r>
              <a:rPr lang="cs-CZ" sz="2000" dirty="0"/>
              <a:t>Obrovská počáteční investice do znalosti a těžce přenositelná znalost na jiného uživatele. Open source – zdánlivě bezplatné, ale časově náročné (tudíž i drahé).</a:t>
            </a:r>
          </a:p>
          <a:p>
            <a:r>
              <a:rPr lang="cs-CZ" sz="2000" dirty="0"/>
              <a:t>Nekompatibilita verzí sw a knihoven, nezaručený vývoj a podpora.</a:t>
            </a:r>
          </a:p>
          <a:p>
            <a:r>
              <a:rPr lang="cs-CZ" sz="2000" dirty="0"/>
              <a:t>Je třeba pokrýt všechny aspekty procesu od přípravy dat po distribuci reportu/dashboardu a následnou organizační správu.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399790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80AFA-D609-59F6-2DE1-5B99254AF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38F3F-C91D-9193-5743-A09B27E7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Další možnosti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ECD9E4-9C0A-8A76-68CF-FE229023D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Open Source</a:t>
            </a:r>
          </a:p>
          <a:p>
            <a:r>
              <a:rPr lang="cs-CZ" sz="2000" dirty="0"/>
              <a:t>Existují česká školení pro R/Python/HTML apod.</a:t>
            </a:r>
          </a:p>
          <a:p>
            <a:r>
              <a:rPr lang="cs-CZ" sz="2000" dirty="0"/>
              <a:t>Nabízejí se i komerční nástroje založené na Open Source.</a:t>
            </a:r>
          </a:p>
          <a:p>
            <a:r>
              <a:rPr lang="cs-CZ" sz="2000" dirty="0"/>
              <a:t>Celá řada „směrů“ se historicky ukázala jako „slepá“ ulička.</a:t>
            </a:r>
          </a:p>
        </p:txBody>
      </p:sp>
    </p:spTree>
    <p:extLst>
      <p:ext uri="{BB962C8B-B14F-4D97-AF65-F5344CB8AC3E}">
        <p14:creationId xmlns:p14="http://schemas.microsoft.com/office/powerpoint/2010/main" val="38092999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FB305-DBA7-1D87-25CA-3789406D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software, řada/pruh">
            <a:extLst>
              <a:ext uri="{FF2B5EF4-FFF2-40B4-BE49-F238E27FC236}">
                <a16:creationId xmlns:a16="http://schemas.microsoft.com/office/drawing/2014/main" id="{FD0760CD-4237-D6B8-499F-A83ED6D26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6"/>
            <a:ext cx="9157433" cy="5151056"/>
          </a:xfrm>
        </p:spPr>
      </p:pic>
      <p:pic>
        <p:nvPicPr>
          <p:cNvPr id="7" name="Obrázek 6" descr="Obsah obrázku text, software, snímek obrazovky, Multimediální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55393118-7ADD-9041-0807-CE09D7FB6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2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7C30433-8E33-A49A-67F5-B9462ACB1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8CCCC73-A9E5-C557-5AB3-21214D140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Doporučení a závěr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9AA2ACC-5EC6-E228-095B-A5C0F37BA1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2357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51F59F0-5ACC-369F-FA72-9C265F83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zvážit před výběrem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733D4C-2DA9-9CDC-1685-39D77FE3B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Není možné jednoduše doporučit obecně „nejvhodnější“ nástroj na různé úlohy, potřeby a očekávání.</a:t>
            </a:r>
          </a:p>
          <a:p>
            <a:r>
              <a:rPr lang="cs-CZ" sz="2000" dirty="0"/>
              <a:t>Rozmyslel bych, zda potřebuji nástroj s možností další editace dat </a:t>
            </a:r>
            <a:br>
              <a:rPr lang="cs-CZ" sz="2000" dirty="0"/>
            </a:br>
            <a:r>
              <a:rPr lang="cs-CZ" sz="2000" dirty="0"/>
              <a:t>a dodatečných výpočtů (nové proměnné, agregace).</a:t>
            </a:r>
          </a:p>
          <a:p>
            <a:r>
              <a:rPr lang="cs-CZ" sz="2000" dirty="0"/>
              <a:t>Uvážil bych očekávanou interaktivitu uživatele s reportovaným obsahem (dynamické filtry, dodatečné volby).</a:t>
            </a:r>
          </a:p>
          <a:p>
            <a:r>
              <a:rPr lang="cs-CZ" sz="2000" dirty="0"/>
              <a:t>Zjistil bych nutnost a potřebu automatizace.</a:t>
            </a:r>
          </a:p>
        </p:txBody>
      </p:sp>
    </p:spTree>
    <p:extLst>
      <p:ext uri="{BB962C8B-B14F-4D97-AF65-F5344CB8AC3E}">
        <p14:creationId xmlns:p14="http://schemas.microsoft.com/office/powerpoint/2010/main" val="14726972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E6A38-1C44-EEC0-76F4-4A4E2E7FB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7CC3BEA-C2AF-4405-2B1F-5B3A4249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zvážit před výběrem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CC161C-E30A-CE72-BF59-CCEA0DAF6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Klíčovou může být otázka umístění dat a (ne)snadný přístup </a:t>
            </a:r>
            <a:br>
              <a:rPr lang="cs-CZ" sz="2000" dirty="0"/>
            </a:br>
            <a:r>
              <a:rPr lang="cs-CZ" sz="2000" dirty="0"/>
              <a:t>z online prostředí.</a:t>
            </a:r>
          </a:p>
          <a:p>
            <a:r>
              <a:rPr lang="cs-CZ" sz="2000" dirty="0"/>
              <a:t>Zvážil bych výběr i podle „rozšířenosti“ a dostupnosti školení, </a:t>
            </a:r>
            <a:br>
              <a:rPr lang="cs-CZ" sz="2000" dirty="0"/>
            </a:br>
            <a:r>
              <a:rPr lang="cs-CZ" sz="2000" dirty="0"/>
              <a:t>event. nalezení pomoci online.</a:t>
            </a:r>
          </a:p>
          <a:p>
            <a:r>
              <a:rPr lang="cs-CZ" sz="2000" dirty="0"/>
              <a:t>Kvalitní projekt lze někdy připravit pouze za cenu lidské práce, </a:t>
            </a:r>
            <a:br>
              <a:rPr lang="cs-CZ" sz="2000" dirty="0"/>
            </a:br>
            <a:r>
              <a:rPr lang="cs-CZ" sz="2000" dirty="0"/>
              <a:t>jindy ani s vysokými finančními možnostmi nedosáhneme </a:t>
            </a:r>
            <a:br>
              <a:rPr lang="cs-CZ" sz="2000" dirty="0"/>
            </a:br>
            <a:r>
              <a:rPr lang="cs-CZ" sz="2000" dirty="0"/>
              <a:t>požadované funkcionality.</a:t>
            </a:r>
          </a:p>
        </p:txBody>
      </p:sp>
    </p:spTree>
    <p:extLst>
      <p:ext uri="{BB962C8B-B14F-4D97-AF65-F5344CB8AC3E}">
        <p14:creationId xmlns:p14="http://schemas.microsoft.com/office/powerpoint/2010/main" val="22243923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45320-B8AA-72C4-9CD9-73021657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Vyberte podle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8C3E44-A03A-E19F-D85B-DF02881B2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Online nebo </a:t>
            </a:r>
            <a:r>
              <a:rPr lang="cs-CZ" sz="2000" dirty="0" err="1"/>
              <a:t>onsite</a:t>
            </a:r>
            <a:r>
              <a:rPr lang="cs-CZ" sz="2000" dirty="0"/>
              <a:t> (cloud ano/ne?)</a:t>
            </a:r>
          </a:p>
          <a:p>
            <a:r>
              <a:rPr lang="cs-CZ" sz="2000" dirty="0"/>
              <a:t>Distribuce reportu</a:t>
            </a:r>
          </a:p>
          <a:p>
            <a:r>
              <a:rPr lang="cs-CZ" sz="2000" dirty="0"/>
              <a:t>Automatizace reportu</a:t>
            </a:r>
          </a:p>
          <a:p>
            <a:r>
              <a:rPr lang="cs-CZ" sz="2000" dirty="0"/>
              <a:t>Práce s daty</a:t>
            </a:r>
          </a:p>
          <a:p>
            <a:r>
              <a:rPr lang="cs-CZ" sz="2000" dirty="0"/>
              <a:t>Řízení přístupu</a:t>
            </a:r>
          </a:p>
          <a:p>
            <a:r>
              <a:rPr lang="cs-CZ" sz="2000" dirty="0"/>
              <a:t>Lidských a finančních možností </a:t>
            </a:r>
          </a:p>
        </p:txBody>
      </p:sp>
    </p:spTree>
    <p:extLst>
      <p:ext uri="{BB962C8B-B14F-4D97-AF65-F5344CB8AC3E}">
        <p14:creationId xmlns:p14="http://schemas.microsoft.com/office/powerpoint/2010/main" val="25419959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044F6A1-11E6-66C8-19D4-1FCE5C9A8D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Děkuji za pozornost.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DBAE8DC-604D-FCBF-469C-4DC023C3C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Libor Šlik, ACREA CR</a:t>
            </a:r>
          </a:p>
        </p:txBody>
      </p:sp>
    </p:spTree>
    <p:extLst>
      <p:ext uri="{BB962C8B-B14F-4D97-AF65-F5344CB8AC3E}">
        <p14:creationId xmlns:p14="http://schemas.microsoft.com/office/powerpoint/2010/main" val="325199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8E8ED-50F3-3467-70D1-EE36E940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Používané nástroje a další možnosti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65456-03AB-876C-3901-210A34862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Excel</a:t>
            </a:r>
          </a:p>
          <a:p>
            <a:r>
              <a:rPr lang="cs-CZ" sz="2000" dirty="0" err="1"/>
              <a:t>Flourish</a:t>
            </a:r>
            <a:r>
              <a:rPr lang="cs-CZ" sz="2000" dirty="0"/>
              <a:t> – </a:t>
            </a:r>
            <a:r>
              <a:rPr lang="cs-CZ" sz="2000" dirty="0" err="1"/>
              <a:t>Canva</a:t>
            </a:r>
            <a:r>
              <a:rPr lang="cs-CZ" sz="2000" dirty="0"/>
              <a:t> - </a:t>
            </a:r>
            <a:r>
              <a:rPr lang="cs-CZ" sz="2000" dirty="0" err="1"/>
              <a:t>Infogram</a:t>
            </a:r>
            <a:endParaRPr lang="cs-CZ" sz="2000" dirty="0"/>
          </a:p>
          <a:p>
            <a:r>
              <a:rPr lang="cs-CZ" sz="2000" dirty="0"/>
              <a:t>Google </a:t>
            </a:r>
            <a:r>
              <a:rPr lang="cs-CZ" sz="2000" dirty="0" err="1"/>
              <a:t>Looker</a:t>
            </a:r>
            <a:r>
              <a:rPr lang="cs-CZ" sz="2000" dirty="0"/>
              <a:t> Studio – </a:t>
            </a:r>
            <a:r>
              <a:rPr lang="cs-CZ" sz="2000" dirty="0" err="1"/>
              <a:t>Tableau</a:t>
            </a:r>
            <a:r>
              <a:rPr lang="cs-CZ" sz="2000" dirty="0"/>
              <a:t> - PowerBI</a:t>
            </a:r>
          </a:p>
          <a:p>
            <a:r>
              <a:rPr lang="cs-CZ" sz="2000" dirty="0"/>
              <a:t>Statistické nástroje, např. SPSS Statistics / PS Imago</a:t>
            </a:r>
          </a:p>
          <a:p>
            <a:r>
              <a:rPr lang="cs-CZ" sz="2000" dirty="0"/>
              <a:t>Dataminingové nástroje, např. SPSS Modeler / PS Clementine</a:t>
            </a:r>
          </a:p>
          <a:p>
            <a:r>
              <a:rPr lang="cs-CZ" sz="2000" dirty="0"/>
              <a:t>Reportovací nástroje, např. IBM </a:t>
            </a:r>
            <a:r>
              <a:rPr lang="cs-CZ" sz="2000" dirty="0" err="1"/>
              <a:t>Cognos</a:t>
            </a:r>
            <a:endParaRPr lang="cs-CZ" sz="2000" dirty="0"/>
          </a:p>
          <a:p>
            <a:r>
              <a:rPr lang="cs-CZ" sz="2000" dirty="0"/>
              <a:t>Programovací – R / Python / </a:t>
            </a:r>
            <a:r>
              <a:rPr lang="cs-CZ" sz="2000" dirty="0" err="1"/>
              <a:t>jScript</a:t>
            </a:r>
            <a:r>
              <a:rPr lang="cs-CZ" sz="2000" dirty="0"/>
              <a:t> a vlastní jiné nástroje</a:t>
            </a:r>
          </a:p>
        </p:txBody>
      </p:sp>
    </p:spTree>
    <p:extLst>
      <p:ext uri="{BB962C8B-B14F-4D97-AF65-F5344CB8AC3E}">
        <p14:creationId xmlns:p14="http://schemas.microsoft.com/office/powerpoint/2010/main" val="336372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8CC4F-CF8B-8213-99FF-750241DD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aspekty vizualizačních nástrojů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39B81-65AC-6008-0D9B-9916DBDA3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Jednoduchý</a:t>
            </a:r>
          </a:p>
          <a:p>
            <a:r>
              <a:rPr lang="cs-CZ" sz="2000" dirty="0"/>
              <a:t>Uživatelsky snadno použitelný nástroj</a:t>
            </a:r>
          </a:p>
          <a:p>
            <a:r>
              <a:rPr lang="cs-CZ" sz="2000" dirty="0"/>
              <a:t>Intuitivní i pro začátečníky</a:t>
            </a:r>
          </a:p>
          <a:p>
            <a:r>
              <a:rPr lang="cs-CZ" sz="2000" dirty="0"/>
              <a:t>Rychlé vytváření reportů bez hlubších znalostí</a:t>
            </a:r>
          </a:p>
        </p:txBody>
      </p:sp>
    </p:spTree>
    <p:extLst>
      <p:ext uri="{BB962C8B-B14F-4D97-AF65-F5344CB8AC3E}">
        <p14:creationId xmlns:p14="http://schemas.microsoft.com/office/powerpoint/2010/main" val="13943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13815-B075-A6D6-1C39-1A887805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Hodnotící aspekty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7280B3-1329-5AC4-6D91-E573CF211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Intuitivnost uživatelského prostředí a uživatelský komfort</a:t>
            </a:r>
          </a:p>
          <a:p>
            <a:r>
              <a:rPr lang="cs-CZ" sz="2000" dirty="0"/>
              <a:t>Data (umístění, formát, dostupnost)</a:t>
            </a:r>
          </a:p>
          <a:p>
            <a:r>
              <a:rPr lang="cs-CZ" sz="2000" dirty="0"/>
              <a:t>Analytické možnosti (agregace, funkce)</a:t>
            </a:r>
          </a:p>
          <a:p>
            <a:r>
              <a:rPr lang="cs-CZ" sz="2000" dirty="0"/>
              <a:t>Prostředí – online/desktop</a:t>
            </a:r>
          </a:p>
          <a:p>
            <a:r>
              <a:rPr lang="cs-CZ" sz="2000" dirty="0"/>
              <a:t>Automatizace a distribuce reportu (mail, pdf)</a:t>
            </a:r>
          </a:p>
          <a:p>
            <a:r>
              <a:rPr lang="cs-CZ" sz="2000" dirty="0"/>
              <a:t>Nabídka vizualizací a interaktivních prvků</a:t>
            </a:r>
          </a:p>
          <a:p>
            <a:r>
              <a:rPr lang="cs-CZ" sz="2000" dirty="0"/>
              <a:t>Kontinuita vývoje a kompatibilita</a:t>
            </a:r>
          </a:p>
          <a:p>
            <a:r>
              <a:rPr lang="cs-CZ" sz="2000" dirty="0"/>
              <a:t>Podpora a školení</a:t>
            </a:r>
          </a:p>
        </p:txBody>
      </p:sp>
    </p:spTree>
    <p:extLst>
      <p:ext uri="{BB962C8B-B14F-4D97-AF65-F5344CB8AC3E}">
        <p14:creationId xmlns:p14="http://schemas.microsoft.com/office/powerpoint/2010/main" val="1756564964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systému Office">
  <a:themeElements>
    <a:clrScheme name="acrea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F29400"/>
      </a:accent6>
      <a:hlink>
        <a:srgbClr val="406CAE"/>
      </a:hlink>
      <a:folHlink>
        <a:srgbClr val="3F3F3F"/>
      </a:folHlink>
    </a:clrScheme>
    <a:fontScheme name="acr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634D7FD724C45B8DEB52D0C8948E1" ma:contentTypeVersion="18" ma:contentTypeDescription="Create a new document." ma:contentTypeScope="" ma:versionID="ef6d58662b77fdc51ab7753f2397a9df">
  <xsd:schema xmlns:xsd="http://www.w3.org/2001/XMLSchema" xmlns:xs="http://www.w3.org/2001/XMLSchema" xmlns:p="http://schemas.microsoft.com/office/2006/metadata/properties" xmlns:ns2="b3c00863-b627-414b-9d67-a7de7bec72f8" xmlns:ns3="e14d1df4-b71b-46c3-8f72-1820ea4f53c8" targetNamespace="http://schemas.microsoft.com/office/2006/metadata/properties" ma:root="true" ma:fieldsID="e6260249ea708c10c7f33e56017103bc" ns2:_="" ns3:_="">
    <xsd:import namespace="b3c00863-b627-414b-9d67-a7de7bec72f8"/>
    <xsd:import namespace="e14d1df4-b71b-46c3-8f72-1820ea4f53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00863-b627-414b-9d67-a7de7bec72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15ead6-af98-4a11-8a19-32ca7283ed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d1df4-b71b-46c3-8f72-1820ea4f53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5250d69-2230-471f-a4d8-1a2a3dce7769}" ma:internalName="TaxCatchAll" ma:showField="CatchAllData" ma:web="e14d1df4-b71b-46c3-8f72-1820ea4f53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c00863-b627-414b-9d67-a7de7bec72f8">
      <Terms xmlns="http://schemas.microsoft.com/office/infopath/2007/PartnerControls"/>
    </lcf76f155ced4ddcb4097134ff3c332f>
    <TaxCatchAll xmlns="e14d1df4-b71b-46c3-8f72-1820ea4f53c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62FA56-3115-40DF-8617-8F60BC226D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00863-b627-414b-9d67-a7de7bec72f8"/>
    <ds:schemaRef ds:uri="e14d1df4-b71b-46c3-8f72-1820ea4f53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439655-801C-4D7F-92E3-C8E1EB96D404}">
  <ds:schemaRefs>
    <ds:schemaRef ds:uri="http://schemas.microsoft.com/office/2006/metadata/properties"/>
    <ds:schemaRef ds:uri="http://schemas.microsoft.com/office/infopath/2007/PartnerControls"/>
    <ds:schemaRef ds:uri="b3c00863-b627-414b-9d67-a7de7bec72f8"/>
    <ds:schemaRef ds:uri="e14d1df4-b71b-46c3-8f72-1820ea4f53c8"/>
  </ds:schemaRefs>
</ds:datastoreItem>
</file>

<file path=customXml/itemProps3.xml><?xml version="1.0" encoding="utf-8"?>
<ds:datastoreItem xmlns:ds="http://schemas.openxmlformats.org/officeDocument/2006/customXml" ds:itemID="{07B53EB2-F1B7-4468-9F5F-68DF87B5DC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3590</TotalTime>
  <Words>2737</Words>
  <Application>Microsoft Office PowerPoint</Application>
  <PresentationFormat>Předvádění na obrazovce (16:9)</PresentationFormat>
  <Paragraphs>335</Paragraphs>
  <Slides>69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2" baseType="lpstr">
      <vt:lpstr>Arial</vt:lpstr>
      <vt:lpstr>Calibri</vt:lpstr>
      <vt:lpstr>1_Motiv systému Office</vt:lpstr>
      <vt:lpstr>Přehled nástrojů vizualizace</vt:lpstr>
      <vt:lpstr>Představení</vt:lpstr>
      <vt:lpstr>ACREA CR</vt:lpstr>
      <vt:lpstr>Agenda</vt:lpstr>
      <vt:lpstr>Prezentace aplikace PowerPoint</vt:lpstr>
      <vt:lpstr>Otázky ke zvážení</vt:lpstr>
      <vt:lpstr>Používané nástroje a další možnosti</vt:lpstr>
      <vt:lpstr>Obecné aspekty vizualizačních nástrojů</vt:lpstr>
      <vt:lpstr>Hodnotící aspekty</vt:lpstr>
      <vt:lpstr>Excel</vt:lpstr>
      <vt:lpstr>Excel</vt:lpstr>
      <vt:lpstr>Excel – uživatelské hodnocení</vt:lpstr>
      <vt:lpstr>Excel</vt:lpstr>
      <vt:lpstr>Prezentace aplikace PowerPoint</vt:lpstr>
      <vt:lpstr>Flourish</vt:lpstr>
      <vt:lpstr>Flourish</vt:lpstr>
      <vt:lpstr>Flourish – uživatelské hodnocení</vt:lpstr>
      <vt:lpstr>Flourish</vt:lpstr>
      <vt:lpstr>Prezentace aplikace PowerPoint</vt:lpstr>
      <vt:lpstr>Canva</vt:lpstr>
      <vt:lpstr>Canva</vt:lpstr>
      <vt:lpstr>Canva – uživatelské hodnocení</vt:lpstr>
      <vt:lpstr>Canva</vt:lpstr>
      <vt:lpstr>Prezentace aplikace PowerPoint</vt:lpstr>
      <vt:lpstr>Infogram</vt:lpstr>
      <vt:lpstr>Infogram</vt:lpstr>
      <vt:lpstr>Infogram – uživatelské hodnocení</vt:lpstr>
      <vt:lpstr>Infogram</vt:lpstr>
      <vt:lpstr>Prezentace aplikace PowerPoint</vt:lpstr>
      <vt:lpstr>Looker Studio</vt:lpstr>
      <vt:lpstr>Looker Studio (Google Data Studio)</vt:lpstr>
      <vt:lpstr>Looker Studio – uživatelské hodnocení</vt:lpstr>
      <vt:lpstr>Looker Studio</vt:lpstr>
      <vt:lpstr>Prezentace aplikace PowerPoint</vt:lpstr>
      <vt:lpstr>Tableau</vt:lpstr>
      <vt:lpstr>Tableau</vt:lpstr>
      <vt:lpstr>Tableau – uživatelské hodnocení</vt:lpstr>
      <vt:lpstr>Tableau</vt:lpstr>
      <vt:lpstr>Prezentace aplikace PowerPoint</vt:lpstr>
      <vt:lpstr>PowerBI</vt:lpstr>
      <vt:lpstr>PowerBI</vt:lpstr>
      <vt:lpstr>PowerBI – uživatelské hodnocení</vt:lpstr>
      <vt:lpstr>PowerBI</vt:lpstr>
      <vt:lpstr>Prezentace aplikace PowerPoint</vt:lpstr>
      <vt:lpstr>PS Imago PRO</vt:lpstr>
      <vt:lpstr>PS IMAGO PRO</vt:lpstr>
      <vt:lpstr>PS Imago PRO – uživatelské hodnocení</vt:lpstr>
      <vt:lpstr>PS Imago PRO</vt:lpstr>
      <vt:lpstr>Prezentace aplikace PowerPoint</vt:lpstr>
      <vt:lpstr>PS CLEMENTINE PRO</vt:lpstr>
      <vt:lpstr>PS CLEMENTINE PRO</vt:lpstr>
      <vt:lpstr>PS CLEMENTINE – uživatelské hodnocení</vt:lpstr>
      <vt:lpstr>PS CLEMENTINE PRO</vt:lpstr>
      <vt:lpstr>Prezentace aplikace PowerPoint</vt:lpstr>
      <vt:lpstr>IBM Cognos</vt:lpstr>
      <vt:lpstr>IBM Cognos</vt:lpstr>
      <vt:lpstr>IBM Cognos – uživatelské hodnocení</vt:lpstr>
      <vt:lpstr>IBM Cognos</vt:lpstr>
      <vt:lpstr>Prezentace aplikace PowerPoint</vt:lpstr>
      <vt:lpstr>Další možnosti</vt:lpstr>
      <vt:lpstr>Další možnosti</vt:lpstr>
      <vt:lpstr>Další možnosti – uživatelské hodnocení</vt:lpstr>
      <vt:lpstr>Další možnosti</vt:lpstr>
      <vt:lpstr>Prezentace aplikace PowerPoint</vt:lpstr>
      <vt:lpstr>Doporučení a závěr</vt:lpstr>
      <vt:lpstr>Co zvážit před výběrem</vt:lpstr>
      <vt:lpstr>Co zvážit před výběrem</vt:lpstr>
      <vt:lpstr>Vyberte podle …</vt:lpstr>
      <vt:lpstr>Děkuji za pozornost.</vt:lpstr>
    </vt:vector>
  </TitlesOfParts>
  <Company>ACREA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Štorkánová Veronika</dc:creator>
  <cp:lastModifiedBy>Šlik Libor</cp:lastModifiedBy>
  <cp:revision>86</cp:revision>
  <dcterms:created xsi:type="dcterms:W3CDTF">2019-01-24T06:49:04Z</dcterms:created>
  <dcterms:modified xsi:type="dcterms:W3CDTF">2025-04-24T11:33:51Z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0x01010058B634D7FD724C45B8DEB52D0C8948E1</vt:lpwstr>
  </property>
  <property fmtid="{D5CDD505-2E9C-101B-9397-08002B2CF9AE}" pid="3" name="MediaServiceImageTags">
    <vt:lpwstr/>
  </property>
</Properties>
</file>